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2" r:id="rId2"/>
    <p:sldId id="265" r:id="rId3"/>
    <p:sldId id="270" r:id="rId4"/>
    <p:sldId id="263" r:id="rId5"/>
    <p:sldId id="264" r:id="rId6"/>
    <p:sldId id="266" r:id="rId7"/>
    <p:sldId id="273" r:id="rId8"/>
    <p:sldId id="260" r:id="rId9"/>
    <p:sldId id="274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121" autoAdjust="0"/>
  </p:normalViewPr>
  <p:slideViewPr>
    <p:cSldViewPr>
      <p:cViewPr varScale="1">
        <p:scale>
          <a:sx n="83" d="100"/>
          <a:sy n="83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89AE0-400E-4360-B4B1-63415E12748E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0B29C-DBB0-4132-A060-C11A6C1B4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59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0B29C-DBB0-4132-A060-C11A6C1B452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494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0B29C-DBB0-4132-A060-C11A6C1B452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39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package" Target="../embeddings/____________Microsoft_PowerPoint1.pptx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В ЖИЗНИ КАЖДАЯ МИНУТА ТАИТ В СЕБЕ ЧУДО….</a:t>
            </a:r>
            <a:b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                                                                  </a:t>
            </a:r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Альбер Камю.</a:t>
            </a:r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I:\190687-2010-12-04-positive_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08912" cy="527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486369"/>
              </p:ext>
            </p:extLst>
          </p:nvPr>
        </p:nvGraphicFramePr>
        <p:xfrm>
          <a:off x="3173413" y="6842125"/>
          <a:ext cx="4572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Презентация" r:id="rId5" imgW="4572000" imgH="3429000" progId="PowerPoint.Show.12">
                  <p:embed/>
                </p:oleObj>
              </mc:Choice>
              <mc:Fallback>
                <p:oleObj name="Презентация" r:id="rId5" imgW="4572000" imgH="34290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73413" y="6842125"/>
                        <a:ext cx="4572000" cy="342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6001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ЛИНИЯ И ПЯТНО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5" name="Picture 3" descr="I:\ФилЗнак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7836"/>
            <a:ext cx="5080000" cy="53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:\izobrazhat-mozhno-pyatno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536" y="1700808"/>
            <a:ext cx="34169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478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8618"/>
            <a:ext cx="8291264" cy="60854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Гуся\Desktop\песок\20140122_17144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6" y="144630"/>
            <a:ext cx="8265876" cy="619940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1176" y="3244334"/>
            <a:ext cx="81216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Приходите в гости научим рисовать! </a:t>
            </a:r>
            <a:endParaRPr lang="ru-RU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022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Нетрадиционные способы рисования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6" name="Picture 4" descr="D:\Тео\Нетрадиционные способы рисования\children-0009-chld-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1412776"/>
            <a:ext cx="3571868" cy="17859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6" descr="D:\Тео\Нетрадиционные способы рисования\8._Otpechatki_palc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3274886"/>
            <a:ext cx="2712201" cy="23526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5" descr="D:\Тео\Нетрадиционные способы рисования\907071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9952" y="3662074"/>
            <a:ext cx="4206876" cy="280677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" name="Picture 5" descr="D:\Тео\Нетрадиционные способы рисования\907071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1048" y="3501008"/>
            <a:ext cx="4206876" cy="2806775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6" name="Picture 5" descr="D:\Тео\Нетрадиционные способы рисования\palchikovie_kraski_008.gif"/>
          <p:cNvPicPr>
            <a:picLocks noChangeAspect="1" noChangeArrowheads="1"/>
          </p:cNvPicPr>
          <p:nvPr/>
        </p:nvPicPr>
        <p:blipFill>
          <a:blip r:embed="rId6"/>
          <a:srcRect l="8109"/>
          <a:stretch>
            <a:fillRect/>
          </a:stretch>
        </p:blipFill>
        <p:spPr bwMode="auto">
          <a:xfrm>
            <a:off x="467544" y="1484784"/>
            <a:ext cx="1671750" cy="1819275"/>
          </a:xfrm>
          <a:prstGeom prst="rect">
            <a:avLst/>
          </a:prstGeom>
          <a:noFill/>
        </p:spPr>
      </p:pic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lvl="0" indent="2339975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Нету кисточки – пропала,</a:t>
            </a:r>
            <a:endParaRPr lang="ru-RU" sz="2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marL="0" lvl="0" indent="23399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Только я грустить не стала,</a:t>
            </a:r>
            <a:endParaRPr lang="ru-RU" sz="2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marL="0" lvl="0" indent="23399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Обмакну я ручку в краску,</a:t>
            </a:r>
            <a:endParaRPr lang="ru-RU" sz="2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marL="0" indent="23399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Нарисую </a:t>
            </a:r>
            <a:r>
              <a:rPr lang="ru-RU" sz="2000" b="1" i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ручкой </a:t>
            </a:r>
            <a:r>
              <a:rPr lang="ru-RU" sz="2000" b="1" i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сказку</a:t>
            </a:r>
            <a:r>
              <a:rPr lang="ru-RU" sz="2000" b="1" i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80469" y="3244334"/>
            <a:ext cx="2983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n w="11430"/>
                <a:solidFill>
                  <a:srgbClr val="FF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Tunga" pitchFamily="34" charset="0"/>
              </a:rPr>
              <a:t>Пальчиковое рисование</a:t>
            </a:r>
          </a:p>
        </p:txBody>
      </p:sp>
    </p:spTree>
    <p:extLst>
      <p:ext uri="{BB962C8B-B14F-4D97-AF65-F5344CB8AC3E}">
        <p14:creationId xmlns:p14="http://schemas.microsoft.com/office/powerpoint/2010/main" val="61658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Тео\Нетрадиционные способы рисования\2f6cdb91ca.jpg"/>
          <p:cNvPicPr>
            <a:picLocks noChangeAspect="1" noChangeArrowheads="1"/>
          </p:cNvPicPr>
          <p:nvPr/>
        </p:nvPicPr>
        <p:blipFill>
          <a:blip r:embed="rId2"/>
          <a:srcRect b="32230"/>
          <a:stretch>
            <a:fillRect/>
          </a:stretch>
        </p:blipFill>
        <p:spPr bwMode="auto">
          <a:xfrm>
            <a:off x="5588000" y="0"/>
            <a:ext cx="3556000" cy="354171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5" descr="D:\Тео\Нетрадиционные способы рисования\fb29632b3f.jpg"/>
          <p:cNvPicPr>
            <a:picLocks noChangeAspect="1" noChangeArrowheads="1"/>
          </p:cNvPicPr>
          <p:nvPr/>
        </p:nvPicPr>
        <p:blipFill>
          <a:blip r:embed="rId3"/>
          <a:srcRect b="28129"/>
          <a:stretch>
            <a:fillRect/>
          </a:stretch>
        </p:blipFill>
        <p:spPr bwMode="auto">
          <a:xfrm rot="5400000">
            <a:off x="100018" y="-100017"/>
            <a:ext cx="3556000" cy="37560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D:\Тео\Нетрадиционные способы рисования\c8309f07a2.jpg"/>
          <p:cNvPicPr>
            <a:picLocks noChangeAspect="1" noChangeArrowheads="1"/>
          </p:cNvPicPr>
          <p:nvPr/>
        </p:nvPicPr>
        <p:blipFill>
          <a:blip r:embed="rId4"/>
          <a:srcRect l="27232"/>
          <a:stretch>
            <a:fillRect/>
          </a:stretch>
        </p:blipFill>
        <p:spPr bwMode="auto">
          <a:xfrm>
            <a:off x="3643306" y="285728"/>
            <a:ext cx="2090010" cy="200025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4" descr="D:\Тео\Нетрадиционные способы рисования\11ab7a2deb.jpg"/>
          <p:cNvPicPr>
            <a:picLocks noChangeAspect="1" noChangeArrowheads="1"/>
          </p:cNvPicPr>
          <p:nvPr/>
        </p:nvPicPr>
        <p:blipFill>
          <a:blip r:embed="rId5"/>
          <a:srcRect b="26762"/>
          <a:stretch>
            <a:fillRect/>
          </a:stretch>
        </p:blipFill>
        <p:spPr bwMode="auto">
          <a:xfrm>
            <a:off x="3786182" y="3030529"/>
            <a:ext cx="3556000" cy="38274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D:\Тео\Нетрадиционные способы рисования\a674e96147.jpg"/>
          <p:cNvPicPr>
            <a:picLocks noChangeAspect="1" noChangeArrowheads="1"/>
          </p:cNvPicPr>
          <p:nvPr/>
        </p:nvPicPr>
        <p:blipFill>
          <a:blip r:embed="rId6"/>
          <a:srcRect b="32230"/>
          <a:stretch>
            <a:fillRect/>
          </a:stretch>
        </p:blipFill>
        <p:spPr bwMode="auto">
          <a:xfrm>
            <a:off x="0" y="3316281"/>
            <a:ext cx="3556000" cy="35417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8099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Картины,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созданные детьми из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цветного песка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0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1" name="Рисунок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8" y="1988840"/>
            <a:ext cx="4430684" cy="332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19" y="1988840"/>
            <a:ext cx="4433316" cy="33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47664" y="4797152"/>
            <a:ext cx="662473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i="1" dirty="0" smtClean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4400" b="1" i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«Рисование песком»</a:t>
            </a:r>
            <a:r>
              <a:rPr lang="ru-RU" sz="4000" b="1" i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2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036805" cy="20022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Работы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,  созданные детьми совместно с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родителями                         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11" name="Рисунок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1"/>
            <a:ext cx="3125585" cy="220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3" y="3766245"/>
            <a:ext cx="4505325" cy="309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77138" y="1120031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37325" y="1120031"/>
            <a:ext cx="228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 smtClean="0">
              <a:solidFill>
                <a:srgbClr val="603B14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dirty="0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вид рисования - один из самых необычных способов творческой деятельности, т. к. дети создают на песке неповторимые шедевры своими руками. Удивительным образом горсть песка превращается в пейзаж, звездное небо, лес или море. Этот необычный вид искусства называется </a:t>
            </a:r>
            <a:r>
              <a:rPr lang="ru-RU" dirty="0" err="1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Sand</a:t>
            </a:r>
            <a:r>
              <a:rPr lang="ru-RU" dirty="0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art</a:t>
            </a:r>
            <a:r>
              <a:rPr lang="ru-RU" dirty="0">
                <a:solidFill>
                  <a:srgbClr val="603B14"/>
                </a:solidFill>
                <a:latin typeface="Times New Roman" pitchFamily="18" charset="0"/>
                <a:cs typeface="Times New Roman" pitchFamily="18" charset="0"/>
              </a:rPr>
              <a:t>, т. е. "искусство песка".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6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Тео\Презентации\Пустые шаблоны\Фоны\1222 (12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760" cy="6832600"/>
          </a:xfrm>
          <a:prstGeom prst="rect">
            <a:avLst/>
          </a:prstGeom>
          <a:noFill/>
        </p:spPr>
      </p:pic>
      <p:pic>
        <p:nvPicPr>
          <p:cNvPr id="8" name="Picture 2" descr="D:\Тео\Презентации\Пустые шаблоны\Фоны\1222 (12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898" y="5184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D:\Тео\Нетрадиционные способы рисования\221c63674573.jpg"/>
          <p:cNvPicPr>
            <a:picLocks noChangeAspect="1" noChangeArrowheads="1"/>
          </p:cNvPicPr>
          <p:nvPr/>
        </p:nvPicPr>
        <p:blipFill>
          <a:blip r:embed="rId3"/>
          <a:srcRect l="6640" t="10937" r="6640" b="6250"/>
          <a:stretch>
            <a:fillRect/>
          </a:stretch>
        </p:blipFill>
        <p:spPr bwMode="auto">
          <a:xfrm>
            <a:off x="4354881" y="184642"/>
            <a:ext cx="4787694" cy="342902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7504" y="184642"/>
            <a:ext cx="6750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НИТКОГРАФИЯ</a:t>
            </a:r>
            <a:endParaRPr lang="ru-RU" sz="2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2000" b="1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</a:t>
            </a:r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открыли мастерскую.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Полюбуйтесь - вот какую!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Краской дружно рисовали,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Нитку ловко продевали -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название ей дали</a:t>
            </a:r>
          </a:p>
          <a:p>
            <a:r>
              <a:rPr lang="ru-RU" sz="20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Ниткографией</a:t>
            </a:r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назвали.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Рыбки, веточки, павлины,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Никиты, у Марины,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Мышки, бабочки, цветы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 волшебной красоты!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Приглашаем всех учиться</a:t>
            </a:r>
          </a:p>
          <a:p>
            <a:r>
              <a:rPr lang="ru-RU" sz="2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Вместе весело трудиться!</a:t>
            </a:r>
          </a:p>
        </p:txBody>
      </p:sp>
      <p:pic>
        <p:nvPicPr>
          <p:cNvPr id="13" name="Picture 5" descr="D:\Тео\Нетрадиционные способы рисования\komar_artpodval.jpg"/>
          <p:cNvPicPr>
            <a:picLocks noChangeAspect="1" noChangeArrowheads="1"/>
          </p:cNvPicPr>
          <p:nvPr/>
        </p:nvPicPr>
        <p:blipFill>
          <a:blip r:embed="rId4"/>
          <a:srcRect l="13847" r="7426"/>
          <a:stretch>
            <a:fillRect/>
          </a:stretch>
        </p:blipFill>
        <p:spPr bwMode="auto">
          <a:xfrm>
            <a:off x="-22494" y="4653136"/>
            <a:ext cx="3786214" cy="2210048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68555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«По морским волнам»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              </a:t>
            </a:r>
            <a:r>
              <a:rPr lang="ru-RU" sz="4000" dirty="0" err="1" smtClean="0"/>
              <a:t>Граттаж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2050" name="Picture 2" descr="I: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67" y="620688"/>
            <a:ext cx="557040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037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wladimir\Desktop\для дома\КАРТИНКИ)\картинки\getImage (5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960"/>
            <a:ext cx="9144000" cy="654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9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ЧЕМ СЕКРЕТ ЛИНИИ И ПЯТНА?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I:\44e8eab4a7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3035"/>
            <a:ext cx="8352928" cy="452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8444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184</Words>
  <Application>Microsoft Office PowerPoint</Application>
  <PresentationFormat>Экран (4:3)</PresentationFormat>
  <Paragraphs>36</Paragraphs>
  <Slides>11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Презентация</vt:lpstr>
      <vt:lpstr>В ЖИЗНИ КАЖДАЯ МИНУТА ТАИТ В СЕБЕ ЧУДО….                                                                     Альбер Камю.</vt:lpstr>
      <vt:lpstr>Нетрадиционные способы рисования </vt:lpstr>
      <vt:lpstr>Презентация PowerPoint</vt:lpstr>
      <vt:lpstr>    Картины, созданные детьми из цветного песка       </vt:lpstr>
      <vt:lpstr>Работы,  созданные детьми совместно с родителями                           </vt:lpstr>
      <vt:lpstr>Презентация PowerPoint</vt:lpstr>
      <vt:lpstr>                     «По морским волнам»</vt:lpstr>
      <vt:lpstr>Презентация PowerPoint</vt:lpstr>
      <vt:lpstr>В ЧЕМ СЕКРЕТ ЛИНИИ И ПЯТНА?</vt:lpstr>
      <vt:lpstr>ЛИНИЯ И ПЯТНО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wladimir</dc:creator>
  <cp:lastModifiedBy>wladimir</cp:lastModifiedBy>
  <cp:revision>16</cp:revision>
  <dcterms:created xsi:type="dcterms:W3CDTF">2016-02-12T13:22:43Z</dcterms:created>
  <dcterms:modified xsi:type="dcterms:W3CDTF">2016-02-13T16:58:50Z</dcterms:modified>
</cp:coreProperties>
</file>