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7" r:id="rId3"/>
    <p:sldId id="267" r:id="rId4"/>
    <p:sldId id="268" r:id="rId5"/>
    <p:sldId id="278" r:id="rId6"/>
    <p:sldId id="277" r:id="rId7"/>
    <p:sldId id="276" r:id="rId8"/>
    <p:sldId id="275" r:id="rId9"/>
    <p:sldId id="274" r:id="rId10"/>
    <p:sldId id="273" r:id="rId11"/>
    <p:sldId id="272" r:id="rId12"/>
    <p:sldId id="271" r:id="rId13"/>
    <p:sldId id="270" r:id="rId14"/>
  </p:sldIdLst>
  <p:sldSz cx="9144000" cy="6858000" type="screen4x3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0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19525" y="0"/>
            <a:ext cx="29210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5BE3BE-DA59-4009-B1DC-F203E93C9A01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7363"/>
            <a:ext cx="29210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19525" y="9377363"/>
            <a:ext cx="29210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4653D3-E759-43E6-BC6C-F5ABC40032B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6334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0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9525" y="0"/>
            <a:ext cx="29210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2CA61D-B212-48F5-8443-1CB324B6D985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39775"/>
            <a:ext cx="493553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688" y="4689475"/>
            <a:ext cx="5392737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63"/>
            <a:ext cx="29210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9525" y="9377363"/>
            <a:ext cx="2921000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3118AD-9A16-4773-B3F7-D8D6FA68BD6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328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3118AD-9A16-4773-B3F7-D8D6FA68BD67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74103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D78C-96C5-44BE-B292-772B57608DC9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D580D-BAF0-4328-B0CA-5FD8935A9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6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D78C-96C5-44BE-B292-772B57608DC9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D580D-BAF0-4328-B0CA-5FD8935A9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7529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D78C-96C5-44BE-B292-772B57608DC9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D580D-BAF0-4328-B0CA-5FD8935A9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5901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D78C-96C5-44BE-B292-772B57608DC9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D580D-BAF0-4328-B0CA-5FD8935A9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6837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D78C-96C5-44BE-B292-772B57608DC9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D580D-BAF0-4328-B0CA-5FD8935A9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741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D78C-96C5-44BE-B292-772B57608DC9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D580D-BAF0-4328-B0CA-5FD8935A9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22062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D78C-96C5-44BE-B292-772B57608DC9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D580D-BAF0-4328-B0CA-5FD8935A9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5206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D78C-96C5-44BE-B292-772B57608DC9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D580D-BAF0-4328-B0CA-5FD8935A9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6853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D78C-96C5-44BE-B292-772B57608DC9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D580D-BAF0-4328-B0CA-5FD8935A9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657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D78C-96C5-44BE-B292-772B57608DC9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D580D-BAF0-4328-B0CA-5FD8935A9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2362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CD78C-96C5-44BE-B292-772B57608DC9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D580D-BAF0-4328-B0CA-5FD8935A9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41761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CD78C-96C5-44BE-B292-772B57608DC9}" type="datetimeFigureOut">
              <a:rPr lang="ru-RU" smtClean="0"/>
              <a:pPr/>
              <a:t>28.01.2022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5D580D-BAF0-4328-B0CA-5FD8935A9EA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279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3" y="-6342"/>
            <a:ext cx="9148673" cy="6864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" t="15466" r="50267" b="58241"/>
          <a:stretch/>
        </p:blipFill>
        <p:spPr bwMode="auto">
          <a:xfrm>
            <a:off x="1187624" y="2060875"/>
            <a:ext cx="2806700" cy="11691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251520" y="3425829"/>
            <a:ext cx="4199664" cy="1170447"/>
            <a:chOff x="3274244" y="3693897"/>
            <a:chExt cx="4199664" cy="1170447"/>
          </a:xfrm>
        </p:grpSpPr>
        <p:pic>
          <p:nvPicPr>
            <p:cNvPr id="102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34" t="41098" r="72290" b="32579"/>
            <a:stretch/>
          </p:blipFill>
          <p:spPr bwMode="auto">
            <a:xfrm>
              <a:off x="6080944" y="3693897"/>
              <a:ext cx="1392964" cy="1170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33" t="15466" r="5182" b="58241"/>
            <a:stretch/>
          </p:blipFill>
          <p:spPr bwMode="auto">
            <a:xfrm>
              <a:off x="3274244" y="3695209"/>
              <a:ext cx="2806700" cy="1169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1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1" t="39945" r="5182" b="35731"/>
          <a:stretch/>
        </p:blipFill>
        <p:spPr bwMode="auto">
          <a:xfrm>
            <a:off x="4581266" y="3427140"/>
            <a:ext cx="4311213" cy="1169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9" t="66467" r="26989" b="6256"/>
          <a:stretch/>
        </p:blipFill>
        <p:spPr bwMode="auto">
          <a:xfrm>
            <a:off x="1187624" y="4797152"/>
            <a:ext cx="4255806" cy="1212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38" t="64269" r="5182" b="6256"/>
          <a:stretch/>
        </p:blipFill>
        <p:spPr bwMode="auto">
          <a:xfrm>
            <a:off x="6205333" y="4797152"/>
            <a:ext cx="1315398" cy="11946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65432" y="548680"/>
            <a:ext cx="401424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Животные </a:t>
            </a:r>
          </a:p>
          <a:p>
            <a:r>
              <a:rPr lang="ru-RU" sz="3200" b="1" spc="50" dirty="0" err="1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Ремонтненского</a:t>
            </a:r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 района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4195" y="6206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Урок окружающего мира </a:t>
            </a:r>
          </a:p>
          <a:p>
            <a:pPr algn="r"/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21.01.2022 года</a:t>
            </a:r>
            <a:endParaRPr lang="ru-RU" b="1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1035" name="Picture 11" descr="Маленький волк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184" y="344876"/>
            <a:ext cx="4248471" cy="283585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081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3" y="-6342"/>
            <a:ext cx="9148673" cy="6864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" t="15466" r="50267" b="58241"/>
          <a:stretch/>
        </p:blipFill>
        <p:spPr bwMode="auto">
          <a:xfrm>
            <a:off x="1187624" y="2060875"/>
            <a:ext cx="2806700" cy="11691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251520" y="3425829"/>
            <a:ext cx="4199664" cy="1170447"/>
            <a:chOff x="3274244" y="3693897"/>
            <a:chExt cx="4199664" cy="1170447"/>
          </a:xfrm>
        </p:grpSpPr>
        <p:pic>
          <p:nvPicPr>
            <p:cNvPr id="102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34" t="41098" r="72290" b="32579"/>
            <a:stretch/>
          </p:blipFill>
          <p:spPr bwMode="auto">
            <a:xfrm>
              <a:off x="6080944" y="3693897"/>
              <a:ext cx="1392964" cy="1170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33" t="15466" r="5182" b="58241"/>
            <a:stretch/>
          </p:blipFill>
          <p:spPr bwMode="auto">
            <a:xfrm>
              <a:off x="3274244" y="3695209"/>
              <a:ext cx="2806700" cy="1169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1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1" t="39945" r="5182" b="35731"/>
          <a:stretch/>
        </p:blipFill>
        <p:spPr bwMode="auto">
          <a:xfrm>
            <a:off x="4581266" y="3427140"/>
            <a:ext cx="4311213" cy="1169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9" t="66467" r="26989" b="6256"/>
          <a:stretch/>
        </p:blipFill>
        <p:spPr bwMode="auto">
          <a:xfrm>
            <a:off x="1187624" y="4797152"/>
            <a:ext cx="4255806" cy="1212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38" t="64269" r="5182" b="6256"/>
          <a:stretch/>
        </p:blipFill>
        <p:spPr bwMode="auto">
          <a:xfrm>
            <a:off x="6205333" y="4797152"/>
            <a:ext cx="1315398" cy="11946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65432" y="548680"/>
            <a:ext cx="401424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Животные </a:t>
            </a:r>
          </a:p>
          <a:p>
            <a:r>
              <a:rPr lang="ru-RU" sz="3200" b="1" spc="50" dirty="0" err="1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Ремонтненского</a:t>
            </a:r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 района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4195" y="6206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Урок окружающего мира </a:t>
            </a:r>
          </a:p>
          <a:p>
            <a:pPr algn="r"/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21.01.2022 года</a:t>
            </a:r>
            <a:endParaRPr lang="ru-RU" b="1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3074" name="Рисунок 1" descr="Обои Зайчата, скачать обои, фото и картинки бесплатно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0"/>
            <a:ext cx="4786314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081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3" y="-6342"/>
            <a:ext cx="9148673" cy="6864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" t="15466" r="50267" b="58241"/>
          <a:stretch/>
        </p:blipFill>
        <p:spPr bwMode="auto">
          <a:xfrm>
            <a:off x="1187624" y="2060875"/>
            <a:ext cx="2806700" cy="11691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251520" y="3425829"/>
            <a:ext cx="4199664" cy="1170447"/>
            <a:chOff x="3274244" y="3693897"/>
            <a:chExt cx="4199664" cy="1170447"/>
          </a:xfrm>
        </p:grpSpPr>
        <p:pic>
          <p:nvPicPr>
            <p:cNvPr id="102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34" t="41098" r="72290" b="32579"/>
            <a:stretch/>
          </p:blipFill>
          <p:spPr bwMode="auto">
            <a:xfrm>
              <a:off x="6080944" y="3693897"/>
              <a:ext cx="1392964" cy="1170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33" t="15466" r="5182" b="58241"/>
            <a:stretch/>
          </p:blipFill>
          <p:spPr bwMode="auto">
            <a:xfrm>
              <a:off x="3274244" y="3695209"/>
              <a:ext cx="2806700" cy="1169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1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1" t="39945" r="5182" b="35731"/>
          <a:stretch/>
        </p:blipFill>
        <p:spPr bwMode="auto">
          <a:xfrm>
            <a:off x="4581266" y="3427140"/>
            <a:ext cx="4311213" cy="1169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9" t="66467" r="26989" b="6256"/>
          <a:stretch/>
        </p:blipFill>
        <p:spPr bwMode="auto">
          <a:xfrm>
            <a:off x="1187624" y="4797152"/>
            <a:ext cx="4255806" cy="1212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38" t="64269" r="5182" b="6256"/>
          <a:stretch/>
        </p:blipFill>
        <p:spPr bwMode="auto">
          <a:xfrm>
            <a:off x="6205333" y="4797152"/>
            <a:ext cx="1315398" cy="11946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65432" y="548680"/>
            <a:ext cx="401424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Животные </a:t>
            </a:r>
          </a:p>
          <a:p>
            <a:r>
              <a:rPr lang="ru-RU" sz="3200" b="1" spc="50" dirty="0" err="1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Ремонтненского</a:t>
            </a:r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 района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4195" y="6206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Урок окружающего мира </a:t>
            </a:r>
          </a:p>
          <a:p>
            <a:pPr algn="r"/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21.01.2022 года</a:t>
            </a:r>
            <a:endParaRPr lang="ru-RU" b="1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4098" name="Рисунок 6" descr="Орел степной (Aquila nipalensis)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285728"/>
            <a:ext cx="4621231" cy="3000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081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3" y="-6342"/>
            <a:ext cx="9148673" cy="6864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" t="15466" r="50267" b="58241"/>
          <a:stretch/>
        </p:blipFill>
        <p:spPr bwMode="auto">
          <a:xfrm>
            <a:off x="1187624" y="2060875"/>
            <a:ext cx="2806700" cy="11691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251520" y="3425829"/>
            <a:ext cx="4199664" cy="1170447"/>
            <a:chOff x="3274244" y="3693897"/>
            <a:chExt cx="4199664" cy="1170447"/>
          </a:xfrm>
        </p:grpSpPr>
        <p:pic>
          <p:nvPicPr>
            <p:cNvPr id="102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34" t="41098" r="72290" b="32579"/>
            <a:stretch/>
          </p:blipFill>
          <p:spPr bwMode="auto">
            <a:xfrm>
              <a:off x="6080944" y="3693897"/>
              <a:ext cx="1392964" cy="1170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33" t="15466" r="5182" b="58241"/>
            <a:stretch/>
          </p:blipFill>
          <p:spPr bwMode="auto">
            <a:xfrm>
              <a:off x="3274244" y="3695209"/>
              <a:ext cx="2806700" cy="1169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1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1" t="39945" r="5182" b="35731"/>
          <a:stretch/>
        </p:blipFill>
        <p:spPr bwMode="auto">
          <a:xfrm>
            <a:off x="4581266" y="3427140"/>
            <a:ext cx="4311213" cy="1169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9" t="66467" r="26989" b="6256"/>
          <a:stretch/>
        </p:blipFill>
        <p:spPr bwMode="auto">
          <a:xfrm>
            <a:off x="1187624" y="4797152"/>
            <a:ext cx="4255806" cy="1212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38" t="64269" r="5182" b="6256"/>
          <a:stretch/>
        </p:blipFill>
        <p:spPr bwMode="auto">
          <a:xfrm>
            <a:off x="6205333" y="4797152"/>
            <a:ext cx="1315398" cy="11946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65432" y="548680"/>
            <a:ext cx="401424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Животные </a:t>
            </a:r>
          </a:p>
          <a:p>
            <a:r>
              <a:rPr lang="ru-RU" sz="3200" b="1" spc="50" dirty="0" err="1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Ремонтненского</a:t>
            </a:r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 района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4195" y="6206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Урок окружающего мира </a:t>
            </a:r>
          </a:p>
          <a:p>
            <a:pPr algn="r"/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21.01.2022 года</a:t>
            </a:r>
            <a:endParaRPr lang="ru-RU" b="1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5122" name="Рисунок 5" descr="Жаворонок: фото птицы, что ест, зимовка, виды, как поет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214290"/>
            <a:ext cx="4572032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081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3" y="-6342"/>
            <a:ext cx="9148673" cy="6864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" t="15466" r="50267" b="58241"/>
          <a:stretch/>
        </p:blipFill>
        <p:spPr bwMode="auto">
          <a:xfrm>
            <a:off x="1187624" y="2060875"/>
            <a:ext cx="2806700" cy="11691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251520" y="3425829"/>
            <a:ext cx="4199664" cy="1170447"/>
            <a:chOff x="3274244" y="3693897"/>
            <a:chExt cx="4199664" cy="1170447"/>
          </a:xfrm>
        </p:grpSpPr>
        <p:pic>
          <p:nvPicPr>
            <p:cNvPr id="102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34" t="41098" r="72290" b="32579"/>
            <a:stretch/>
          </p:blipFill>
          <p:spPr bwMode="auto">
            <a:xfrm>
              <a:off x="6080944" y="3693897"/>
              <a:ext cx="1392964" cy="1170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33" t="15466" r="5182" b="58241"/>
            <a:stretch/>
          </p:blipFill>
          <p:spPr bwMode="auto">
            <a:xfrm>
              <a:off x="3274244" y="3695209"/>
              <a:ext cx="2806700" cy="1169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1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1" t="39945" r="5182" b="35731"/>
          <a:stretch/>
        </p:blipFill>
        <p:spPr bwMode="auto">
          <a:xfrm>
            <a:off x="4581266" y="3427140"/>
            <a:ext cx="4311213" cy="1169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9" t="66467" r="26989" b="6256"/>
          <a:stretch/>
        </p:blipFill>
        <p:spPr bwMode="auto">
          <a:xfrm>
            <a:off x="1187624" y="4797152"/>
            <a:ext cx="4255806" cy="1212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38" t="64269" r="5182" b="6256"/>
          <a:stretch/>
        </p:blipFill>
        <p:spPr bwMode="auto">
          <a:xfrm>
            <a:off x="6205333" y="4797152"/>
            <a:ext cx="1315398" cy="11946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65432" y="548680"/>
            <a:ext cx="401424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Животные </a:t>
            </a:r>
          </a:p>
          <a:p>
            <a:r>
              <a:rPr lang="ru-RU" sz="3200" b="1" spc="50" dirty="0" err="1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Ремонтненского</a:t>
            </a:r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 района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4195" y="6206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Урок окружающего мира </a:t>
            </a:r>
          </a:p>
          <a:p>
            <a:pPr algn="r"/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21.01.2022 года</a:t>
            </a:r>
            <a:endParaRPr lang="ru-RU" b="1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2050" name="Рисунок 5" descr="D:\Desktop\лисенок.jpg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214290"/>
            <a:ext cx="4572032" cy="32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081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Календарь 2022 листовой А3 Бабочка на цветке День за Днем 80206 - купить с  доставкой по низким ценам | Интернет-магазин Fkniga.ru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3"/>
          <a:stretch/>
        </p:blipFill>
        <p:spPr bwMode="auto">
          <a:xfrm rot="16200000">
            <a:off x="1133119" y="-1141665"/>
            <a:ext cx="6873974" cy="9140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16200000">
            <a:off x="-1117936" y="3677963"/>
            <a:ext cx="4297971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Животные </a:t>
            </a:r>
          </a:p>
          <a:p>
            <a:r>
              <a:rPr lang="ru-RU" sz="32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Ремонтненского</a:t>
            </a:r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 района</a:t>
            </a:r>
          </a:p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Урок окружающего мира </a:t>
            </a:r>
          </a:p>
          <a:p>
            <a:pPr algn="r"/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21.01.2022 года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886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3" y="-6342"/>
            <a:ext cx="9148673" cy="6864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" t="15466" r="50267" b="58241"/>
          <a:stretch/>
        </p:blipFill>
        <p:spPr bwMode="auto">
          <a:xfrm>
            <a:off x="1187624" y="2060875"/>
            <a:ext cx="2806700" cy="11691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251520" y="3425829"/>
            <a:ext cx="4199664" cy="1170447"/>
            <a:chOff x="3274244" y="3693897"/>
            <a:chExt cx="4199664" cy="1170447"/>
          </a:xfrm>
        </p:grpSpPr>
        <p:pic>
          <p:nvPicPr>
            <p:cNvPr id="102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34" t="41098" r="72290" b="32579"/>
            <a:stretch/>
          </p:blipFill>
          <p:spPr bwMode="auto">
            <a:xfrm>
              <a:off x="6080944" y="3693897"/>
              <a:ext cx="1392964" cy="1170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33" t="15466" r="5182" b="58241"/>
            <a:stretch/>
          </p:blipFill>
          <p:spPr bwMode="auto">
            <a:xfrm>
              <a:off x="3274244" y="3695209"/>
              <a:ext cx="2806700" cy="1169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1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1" t="39945" r="5182" b="35731"/>
          <a:stretch/>
        </p:blipFill>
        <p:spPr bwMode="auto">
          <a:xfrm>
            <a:off x="4581266" y="3427140"/>
            <a:ext cx="4311213" cy="1169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9" t="66467" r="26989" b="6256"/>
          <a:stretch/>
        </p:blipFill>
        <p:spPr bwMode="auto">
          <a:xfrm>
            <a:off x="1187624" y="4797152"/>
            <a:ext cx="4255806" cy="1212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38" t="64269" r="5182" b="6256"/>
          <a:stretch/>
        </p:blipFill>
        <p:spPr bwMode="auto">
          <a:xfrm>
            <a:off x="6205333" y="4797152"/>
            <a:ext cx="1315398" cy="11946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65432" y="548680"/>
            <a:ext cx="401424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Животные </a:t>
            </a:r>
          </a:p>
          <a:p>
            <a:r>
              <a:rPr lang="ru-RU" sz="3200" b="1" spc="50" dirty="0" err="1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Ремонтненского</a:t>
            </a:r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 района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4195" y="6206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Урок окружающего мира </a:t>
            </a:r>
          </a:p>
          <a:p>
            <a:pPr algn="r"/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21.01.2022 года</a:t>
            </a:r>
            <a:endParaRPr lang="ru-RU" b="1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6" name="Рисунок 1" descr="Картинка Волчата на траве » Волки » Животные » Картинки 24 - скачать  картинки бесплатно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6" y="357166"/>
            <a:ext cx="4641865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081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3" y="-6342"/>
            <a:ext cx="9148673" cy="6864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" t="15466" r="50267" b="58241"/>
          <a:stretch/>
        </p:blipFill>
        <p:spPr bwMode="auto">
          <a:xfrm>
            <a:off x="1187624" y="2060875"/>
            <a:ext cx="2806700" cy="11691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251520" y="3425829"/>
            <a:ext cx="4199664" cy="1170447"/>
            <a:chOff x="3274244" y="3693897"/>
            <a:chExt cx="4199664" cy="1170447"/>
          </a:xfrm>
        </p:grpSpPr>
        <p:pic>
          <p:nvPicPr>
            <p:cNvPr id="102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34" t="41098" r="72290" b="32579"/>
            <a:stretch/>
          </p:blipFill>
          <p:spPr bwMode="auto">
            <a:xfrm>
              <a:off x="6080944" y="3693897"/>
              <a:ext cx="1392964" cy="1170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33" t="15466" r="5182" b="58241"/>
            <a:stretch/>
          </p:blipFill>
          <p:spPr bwMode="auto">
            <a:xfrm>
              <a:off x="3274244" y="3695209"/>
              <a:ext cx="2806700" cy="1169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1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1" t="39945" r="5182" b="35731"/>
          <a:stretch/>
        </p:blipFill>
        <p:spPr bwMode="auto">
          <a:xfrm>
            <a:off x="4581266" y="3427140"/>
            <a:ext cx="4311213" cy="1169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9" t="66467" r="26989" b="6256"/>
          <a:stretch/>
        </p:blipFill>
        <p:spPr bwMode="auto">
          <a:xfrm>
            <a:off x="1187624" y="4797152"/>
            <a:ext cx="4255806" cy="1212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38" t="64269" r="5182" b="6256"/>
          <a:stretch/>
        </p:blipFill>
        <p:spPr bwMode="auto">
          <a:xfrm>
            <a:off x="6205333" y="4797152"/>
            <a:ext cx="1315398" cy="11946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65432" y="548680"/>
            <a:ext cx="401424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Животные </a:t>
            </a:r>
          </a:p>
          <a:p>
            <a:r>
              <a:rPr lang="ru-RU" sz="3200" b="1" spc="50" dirty="0" err="1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Ремонтненского</a:t>
            </a:r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 района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4195" y="6206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Урок окружающего мира </a:t>
            </a:r>
          </a:p>
          <a:p>
            <a:pPr algn="r"/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21.01.2022 года</a:t>
            </a:r>
            <a:endParaRPr lang="ru-RU" b="1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2050" name="Рисунок 5" descr="D:\Desktop\лисенок.jpg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142852"/>
            <a:ext cx="4643470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081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3" y="-6342"/>
            <a:ext cx="9148673" cy="6864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" t="15466" r="50267" b="58241"/>
          <a:stretch/>
        </p:blipFill>
        <p:spPr bwMode="auto">
          <a:xfrm>
            <a:off x="1187624" y="2060875"/>
            <a:ext cx="2806700" cy="11691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251520" y="3425829"/>
            <a:ext cx="4199664" cy="1170447"/>
            <a:chOff x="3274244" y="3693897"/>
            <a:chExt cx="4199664" cy="1170447"/>
          </a:xfrm>
        </p:grpSpPr>
        <p:pic>
          <p:nvPicPr>
            <p:cNvPr id="102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34" t="41098" r="72290" b="32579"/>
            <a:stretch/>
          </p:blipFill>
          <p:spPr bwMode="auto">
            <a:xfrm>
              <a:off x="6080944" y="3693897"/>
              <a:ext cx="1392964" cy="1170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33" t="15466" r="5182" b="58241"/>
            <a:stretch/>
          </p:blipFill>
          <p:spPr bwMode="auto">
            <a:xfrm>
              <a:off x="3274244" y="3695209"/>
              <a:ext cx="2806700" cy="1169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1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1" t="39945" r="5182" b="35731"/>
          <a:stretch/>
        </p:blipFill>
        <p:spPr bwMode="auto">
          <a:xfrm>
            <a:off x="4581266" y="3427140"/>
            <a:ext cx="4311213" cy="1169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9" t="66467" r="26989" b="6256"/>
          <a:stretch/>
        </p:blipFill>
        <p:spPr bwMode="auto">
          <a:xfrm>
            <a:off x="1187624" y="4797152"/>
            <a:ext cx="4255806" cy="1212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38" t="64269" r="5182" b="6256"/>
          <a:stretch/>
        </p:blipFill>
        <p:spPr bwMode="auto">
          <a:xfrm>
            <a:off x="6205333" y="4797152"/>
            <a:ext cx="1315398" cy="11946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65432" y="548680"/>
            <a:ext cx="401424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Животные </a:t>
            </a:r>
          </a:p>
          <a:p>
            <a:r>
              <a:rPr lang="ru-RU" sz="3200" b="1" spc="50" dirty="0" err="1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Ремонтненского</a:t>
            </a:r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 района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4195" y="6206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Урок окружающего мира </a:t>
            </a:r>
          </a:p>
          <a:p>
            <a:pPr algn="r"/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21.01.2022 года</a:t>
            </a:r>
            <a:endParaRPr lang="ru-RU" b="1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3074" name="Рисунок 7" descr="Воробей – виды, описание, фото птиц | Семейство воробьиных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57686" y="0"/>
            <a:ext cx="4424377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081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3" y="-6342"/>
            <a:ext cx="9148673" cy="6864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" t="15466" r="50267" b="58241"/>
          <a:stretch/>
        </p:blipFill>
        <p:spPr bwMode="auto">
          <a:xfrm>
            <a:off x="1187624" y="2060875"/>
            <a:ext cx="2806700" cy="11691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251520" y="3425829"/>
            <a:ext cx="4199664" cy="1170447"/>
            <a:chOff x="3274244" y="3693897"/>
            <a:chExt cx="4199664" cy="1170447"/>
          </a:xfrm>
        </p:grpSpPr>
        <p:pic>
          <p:nvPicPr>
            <p:cNvPr id="102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34" t="41098" r="72290" b="32579"/>
            <a:stretch/>
          </p:blipFill>
          <p:spPr bwMode="auto">
            <a:xfrm>
              <a:off x="6080944" y="3693897"/>
              <a:ext cx="1392964" cy="1170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33" t="15466" r="5182" b="58241"/>
            <a:stretch/>
          </p:blipFill>
          <p:spPr bwMode="auto">
            <a:xfrm>
              <a:off x="3274244" y="3695209"/>
              <a:ext cx="2806700" cy="1169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1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1" t="39945" r="5182" b="35731"/>
          <a:stretch/>
        </p:blipFill>
        <p:spPr bwMode="auto">
          <a:xfrm>
            <a:off x="4581266" y="3427140"/>
            <a:ext cx="4311213" cy="1169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9" t="66467" r="26989" b="6256"/>
          <a:stretch/>
        </p:blipFill>
        <p:spPr bwMode="auto">
          <a:xfrm>
            <a:off x="1187624" y="4797152"/>
            <a:ext cx="4255806" cy="1212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38" t="64269" r="5182" b="6256"/>
          <a:stretch/>
        </p:blipFill>
        <p:spPr bwMode="auto">
          <a:xfrm>
            <a:off x="6205333" y="4797152"/>
            <a:ext cx="1315398" cy="11946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65432" y="548680"/>
            <a:ext cx="401424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Животные </a:t>
            </a:r>
          </a:p>
          <a:p>
            <a:r>
              <a:rPr lang="ru-RU" sz="3200" b="1" spc="50" dirty="0" err="1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Ремонтненского</a:t>
            </a:r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 района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4195" y="6206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Урок окружающего мира </a:t>
            </a:r>
          </a:p>
          <a:p>
            <a:pPr algn="r"/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21.01.2022 года</a:t>
            </a:r>
            <a:endParaRPr lang="ru-RU" b="1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6146" name="Рисунок 1" descr="Тысячи птиц из ОАЭ выпущены на свободу в Казахстане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285728"/>
            <a:ext cx="464343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081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3" y="-6342"/>
            <a:ext cx="9148673" cy="6864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" t="15466" r="50267" b="58241"/>
          <a:stretch/>
        </p:blipFill>
        <p:spPr bwMode="auto">
          <a:xfrm>
            <a:off x="1187624" y="2060875"/>
            <a:ext cx="2806700" cy="11691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251520" y="3425829"/>
            <a:ext cx="4199664" cy="1170447"/>
            <a:chOff x="3274244" y="3693897"/>
            <a:chExt cx="4199664" cy="1170447"/>
          </a:xfrm>
        </p:grpSpPr>
        <p:pic>
          <p:nvPicPr>
            <p:cNvPr id="102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34" t="41098" r="72290" b="32579"/>
            <a:stretch/>
          </p:blipFill>
          <p:spPr bwMode="auto">
            <a:xfrm>
              <a:off x="6080944" y="3693897"/>
              <a:ext cx="1392964" cy="1170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33" t="15466" r="5182" b="58241"/>
            <a:stretch/>
          </p:blipFill>
          <p:spPr bwMode="auto">
            <a:xfrm>
              <a:off x="3274244" y="3695209"/>
              <a:ext cx="2806700" cy="1169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1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1" t="39945" r="5182" b="35731"/>
          <a:stretch/>
        </p:blipFill>
        <p:spPr bwMode="auto">
          <a:xfrm>
            <a:off x="4581266" y="3427140"/>
            <a:ext cx="4311213" cy="1169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9" t="66467" r="26989" b="6256"/>
          <a:stretch/>
        </p:blipFill>
        <p:spPr bwMode="auto">
          <a:xfrm>
            <a:off x="1187624" y="4797152"/>
            <a:ext cx="4255806" cy="1212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38" t="64269" r="5182" b="6256"/>
          <a:stretch/>
        </p:blipFill>
        <p:spPr bwMode="auto">
          <a:xfrm>
            <a:off x="6205333" y="4797152"/>
            <a:ext cx="1315398" cy="11946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65432" y="548680"/>
            <a:ext cx="401424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Животные </a:t>
            </a:r>
          </a:p>
          <a:p>
            <a:r>
              <a:rPr lang="ru-RU" sz="3200" b="1" spc="50" dirty="0" err="1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Ремонтненского</a:t>
            </a:r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 района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4195" y="6206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Урок окружающего мира </a:t>
            </a:r>
          </a:p>
          <a:p>
            <a:pPr algn="r"/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21.01.2022 года</a:t>
            </a:r>
            <a:endParaRPr lang="ru-RU" b="1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6" name="Рисунок 1" descr="Картинка Два ежика » Ежи » Животные » Картинки 24 - скачать картинки  бесплатно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214290"/>
            <a:ext cx="4699016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081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3" y="-6342"/>
            <a:ext cx="9148673" cy="6864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" t="15466" r="50267" b="58241"/>
          <a:stretch/>
        </p:blipFill>
        <p:spPr bwMode="auto">
          <a:xfrm>
            <a:off x="1187624" y="2060875"/>
            <a:ext cx="2806700" cy="11691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251520" y="3425829"/>
            <a:ext cx="4199664" cy="1170447"/>
            <a:chOff x="3274244" y="3693897"/>
            <a:chExt cx="4199664" cy="1170447"/>
          </a:xfrm>
        </p:grpSpPr>
        <p:pic>
          <p:nvPicPr>
            <p:cNvPr id="102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34" t="41098" r="72290" b="32579"/>
            <a:stretch/>
          </p:blipFill>
          <p:spPr bwMode="auto">
            <a:xfrm>
              <a:off x="6080944" y="3693897"/>
              <a:ext cx="1392964" cy="1170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33" t="15466" r="5182" b="58241"/>
            <a:stretch/>
          </p:blipFill>
          <p:spPr bwMode="auto">
            <a:xfrm>
              <a:off x="3274244" y="3695209"/>
              <a:ext cx="2806700" cy="1169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1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1" t="39945" r="5182" b="35731"/>
          <a:stretch/>
        </p:blipFill>
        <p:spPr bwMode="auto">
          <a:xfrm>
            <a:off x="4581266" y="3427140"/>
            <a:ext cx="4311213" cy="1169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9" t="66467" r="26989" b="6256"/>
          <a:stretch/>
        </p:blipFill>
        <p:spPr bwMode="auto">
          <a:xfrm>
            <a:off x="1187624" y="4797152"/>
            <a:ext cx="4255806" cy="1212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38" t="64269" r="5182" b="6256"/>
          <a:stretch/>
        </p:blipFill>
        <p:spPr bwMode="auto">
          <a:xfrm>
            <a:off x="6205333" y="4797152"/>
            <a:ext cx="1315398" cy="11946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65432" y="548680"/>
            <a:ext cx="401424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Животные </a:t>
            </a:r>
          </a:p>
          <a:p>
            <a:r>
              <a:rPr lang="ru-RU" sz="3200" b="1" spc="50" dirty="0" err="1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Ремонтненского</a:t>
            </a:r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 района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4195" y="6206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Урок окружающего мира </a:t>
            </a:r>
          </a:p>
          <a:p>
            <a:pPr algn="r"/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21.01.2022 года</a:t>
            </a:r>
            <a:endParaRPr lang="ru-RU" b="1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15" name="Рисунок 14" descr="Огромные осы на участке: насколько опасны сколии и как их прогнать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285728"/>
            <a:ext cx="4684724" cy="3071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85081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3" y="-6342"/>
            <a:ext cx="9148673" cy="6864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8" t="15466" r="50267" b="58241"/>
          <a:stretch/>
        </p:blipFill>
        <p:spPr bwMode="auto">
          <a:xfrm>
            <a:off x="1187624" y="2060875"/>
            <a:ext cx="2806700" cy="11691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251520" y="3425829"/>
            <a:ext cx="4199664" cy="1170447"/>
            <a:chOff x="3274244" y="3693897"/>
            <a:chExt cx="4199664" cy="1170447"/>
          </a:xfrm>
        </p:grpSpPr>
        <p:pic>
          <p:nvPicPr>
            <p:cNvPr id="102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34" t="41098" r="72290" b="32579"/>
            <a:stretch/>
          </p:blipFill>
          <p:spPr bwMode="auto">
            <a:xfrm>
              <a:off x="6080944" y="3693897"/>
              <a:ext cx="1392964" cy="11704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Рисунок 4" descr="Календарь историко-правовых дат на 2022 год. Российская Федерация. —  Централизованная библиотечная система города Пскова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33" t="15466" r="5182" b="58241"/>
            <a:stretch/>
          </p:blipFill>
          <p:spPr bwMode="auto">
            <a:xfrm>
              <a:off x="3274244" y="3695209"/>
              <a:ext cx="2806700" cy="1169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031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1" t="39945" r="5182" b="35731"/>
          <a:stretch/>
        </p:blipFill>
        <p:spPr bwMode="auto">
          <a:xfrm>
            <a:off x="4581266" y="3427140"/>
            <a:ext cx="4311213" cy="1169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9" t="66467" r="26989" b="6256"/>
          <a:stretch/>
        </p:blipFill>
        <p:spPr bwMode="auto">
          <a:xfrm>
            <a:off x="1187624" y="4797152"/>
            <a:ext cx="4255806" cy="12128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Рисунок 4" descr="Календарь историко-правовых дат на 2022 год. Российская Федерация. —  Централизованная библиотечная система города Пскова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38" t="64269" r="5182" b="6256"/>
          <a:stretch/>
        </p:blipFill>
        <p:spPr bwMode="auto">
          <a:xfrm>
            <a:off x="6205333" y="4797152"/>
            <a:ext cx="1315398" cy="11946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365432" y="548680"/>
            <a:ext cx="4014240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Животные </a:t>
            </a:r>
          </a:p>
          <a:p>
            <a:r>
              <a:rPr lang="ru-RU" sz="3200" b="1" spc="50" dirty="0" err="1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Ремонтненского</a:t>
            </a:r>
            <a:r>
              <a:rPr lang="ru-RU" sz="3200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 района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074195" y="6206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Урок окружающего мира </a:t>
            </a:r>
          </a:p>
          <a:p>
            <a:pPr algn="r"/>
            <a:r>
              <a:rPr lang="ru-RU" b="1" spc="50" dirty="0" smtClean="0">
                <a:ln w="11430">
                  <a:solidFill>
                    <a:schemeClr val="tx1"/>
                  </a:solidFill>
                </a:ln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anose="03010101010201010101" pitchFamily="66" charset="0"/>
              </a:rPr>
              <a:t>21.01.2022 года</a:t>
            </a:r>
            <a:endParaRPr lang="ru-RU" b="1" spc="50" dirty="0">
              <a:ln w="11430">
                <a:solidFill>
                  <a:schemeClr val="tx1"/>
                </a:solidFill>
              </a:ln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pic>
        <p:nvPicPr>
          <p:cNvPr id="6" name="Рисунок 10" descr="Сорока — Википедия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46567" y="0"/>
            <a:ext cx="469743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5081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105</Words>
  <Application>Microsoft Office PowerPoint</Application>
  <PresentationFormat>Экран (4:3)</PresentationFormat>
  <Paragraphs>53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10</cp:revision>
  <dcterms:created xsi:type="dcterms:W3CDTF">2022-01-20T09:34:59Z</dcterms:created>
  <dcterms:modified xsi:type="dcterms:W3CDTF">2022-01-28T12:07:54Z</dcterms:modified>
</cp:coreProperties>
</file>