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64" r:id="rId5"/>
    <p:sldId id="260" r:id="rId6"/>
    <p:sldId id="259" r:id="rId7"/>
    <p:sldId id="258" r:id="rId8"/>
    <p:sldId id="261" r:id="rId9"/>
    <p:sldId id="263" r:id="rId10"/>
    <p:sldId id="267" r:id="rId11"/>
    <p:sldId id="268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A1E443D-9463-43D5-851C-732D8FD7628A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350560-154A-4E62-814E-2E3B0F442C4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068961"/>
            <a:ext cx="6139205" cy="648071"/>
          </a:xfrm>
        </p:spPr>
        <p:txBody>
          <a:bodyPr/>
          <a:lstStyle/>
          <a:p>
            <a:r>
              <a:rPr lang="ru-RU" dirty="0" smtClean="0"/>
              <a:t>МБОУ КРАСНОПАРТИЗАНСКАЯ СШ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980728"/>
            <a:ext cx="7021332" cy="3944729"/>
          </a:xfrm>
        </p:spPr>
        <p:txBody>
          <a:bodyPr/>
          <a:lstStyle/>
          <a:p>
            <a:r>
              <a:rPr lang="ru-RU" dirty="0" smtClean="0"/>
              <a:t>УРОК – АКЦИЯ «БЕРЕГИНЯ»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238" y="3645024"/>
            <a:ext cx="3520292" cy="290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5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92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1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7" y="4372168"/>
            <a:ext cx="6830144" cy="179313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БЛАГОДАРИМ ЗА ВНИМАНИЕ !</a:t>
            </a:r>
            <a:endParaRPr lang="ru-RU" dirty="0"/>
          </a:p>
        </p:txBody>
      </p:sp>
      <p:pic>
        <p:nvPicPr>
          <p:cNvPr id="8194" name="Picture 2" descr="https://green-club.su/wp-content/uploads/2019/11/osoznannoye-potreblr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6632"/>
            <a:ext cx="6092147" cy="414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57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394"/>
            <a:ext cx="8496944" cy="527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4797152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ВОДЕ БЫЛА ДАНА ВОЛШЕБНАЯ ВЛАСТЬ СТАТЬ СОКОМ ЖИЗНИ НА ЗЕМЛЕ!</a:t>
            </a:r>
            <a:endParaRPr lang="ru-RU" sz="3200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04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06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24744"/>
            <a:ext cx="655272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6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i?id=127a6497bb8a53147adb32eb9ae3575f-5537456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568952" cy="43822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094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11" y="197166"/>
            <a:ext cx="9144000" cy="646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49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924944"/>
            <a:ext cx="4392488" cy="3564750"/>
          </a:xfrm>
          <a:prstGeom prst="rect">
            <a:avLst/>
          </a:prstGeom>
        </p:spPr>
      </p:pic>
      <p:sp>
        <p:nvSpPr>
          <p:cNvPr id="3" name="AutoShape 4" descr="https://fs.znanio.ru/d5af0e/4c/08/2d258f353f85f536f1372d76bff70e2a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76859"/>
            <a:ext cx="4498575" cy="32299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5358"/>
            <a:ext cx="3982939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5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fishki.net/upload/post/2020/09/15/3421153/tn/75afaf167cec817a82c81a1ed336ec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621914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sun9-5.userapi.com/c625727/v625727538/269e4/0qUgZ4v8EU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106" y="3789040"/>
            <a:ext cx="5387372" cy="27647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04664"/>
            <a:ext cx="2095377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81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avatars.mds.yandex.net/i?id=86255e12fa466f4e32ca5b5f24e72c8b-5523609-images-thumbs&amp;ref=rim&amp;n=33&amp;w=200&amp;h=1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vatars.mds.yandex.net/i?id=74b8b443fd2f882c926f53def2229d3f-3550108-images-thumbs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ds04.infourok.ru/uploads/ex/0747/0000ca96-fa9cbc49/img2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ds03.infourok.ru/uploads/ex/0e42/0001cf79-33ac7bad/img15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96203" cy="4797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20" y="3717032"/>
            <a:ext cx="3217877" cy="272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4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64</TotalTime>
  <Words>24</Words>
  <Application>Microsoft Office PowerPoint</Application>
  <PresentationFormat>Экран (4:3)</PresentationFormat>
  <Paragraphs>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УРОК – АКЦИЯ «БЕРЕГИНЯ»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 АКЦИЯ «БЕРЕГИНЯ»</dc:title>
  <dc:creator>Пользователь</dc:creator>
  <cp:lastModifiedBy>Пользователь</cp:lastModifiedBy>
  <cp:revision>7</cp:revision>
  <dcterms:created xsi:type="dcterms:W3CDTF">2022-03-22T17:14:13Z</dcterms:created>
  <dcterms:modified xsi:type="dcterms:W3CDTF">2022-03-22T18:19:04Z</dcterms:modified>
</cp:coreProperties>
</file>