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62" r:id="rId3"/>
    <p:sldId id="257" r:id="rId4"/>
    <p:sldId id="258" r:id="rId5"/>
    <p:sldId id="259" r:id="rId6"/>
    <p:sldId id="265" r:id="rId7"/>
    <p:sldId id="260" r:id="rId8"/>
    <p:sldId id="261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F238550-A332-4F97-B67E-A5E1989BB7E0}">
          <p14:sldIdLst>
            <p14:sldId id="256"/>
            <p14:sldId id="262"/>
            <p14:sldId id="257"/>
            <p14:sldId id="258"/>
            <p14:sldId id="259"/>
            <p14:sldId id="265"/>
            <p14:sldId id="260"/>
            <p14:sldId id="261"/>
            <p14:sldId id="263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34FAEC-BF52-49A3-A5D7-479E9B6F2B5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B2A73A-A748-4FF7-AF8D-06D6C070617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lang="ru-RU" b="1" dirty="0"/>
              <a:t>Что такое деепричастие.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844824"/>
            <a:ext cx="6840760" cy="381642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Цели:</a:t>
            </a:r>
            <a:endParaRPr lang="ru-RU" dirty="0"/>
          </a:p>
          <a:p>
            <a:r>
              <a:rPr lang="ru-RU" b="1" dirty="0"/>
              <a:t>Образовательные: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познакомиться </a:t>
            </a:r>
            <a:r>
              <a:rPr lang="ru-RU" dirty="0"/>
              <a:t>с деепричастием, его основными признаками, суффиксами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научиться </a:t>
            </a:r>
            <a:r>
              <a:rPr lang="ru-RU" dirty="0"/>
              <a:t>опознавать деепричастие в тексте;</a:t>
            </a:r>
          </a:p>
          <a:p>
            <a:r>
              <a:rPr lang="ru-RU" dirty="0"/>
              <a:t> - формировать умение различать причастия и деепричастия.</a:t>
            </a:r>
          </a:p>
          <a:p>
            <a:r>
              <a:rPr lang="ru-RU" b="1" dirty="0"/>
              <a:t>Воспитательные:</a:t>
            </a:r>
            <a:endParaRPr lang="ru-RU" dirty="0"/>
          </a:p>
          <a:p>
            <a:r>
              <a:rPr lang="ru-RU" dirty="0"/>
              <a:t>- воспитывать любовь к русскому языку посредством дидактического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18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912768"/>
          </a:xfrm>
        </p:spPr>
        <p:txBody>
          <a:bodyPr>
            <a:normAutofit fontScale="62500" lnSpcReduction="20000"/>
          </a:bodyPr>
          <a:lstStyle/>
          <a:p>
            <a:pPr marL="0" lvl="0" indent="0" algn="ctr">
              <a:buNone/>
            </a:pPr>
            <a:r>
              <a:rPr lang="ru-RU" b="1" dirty="0" smtClean="0"/>
              <a:t>Тест </a:t>
            </a:r>
            <a:endParaRPr lang="ru-RU" dirty="0"/>
          </a:p>
          <a:p>
            <a:pPr lvl="0"/>
            <a:r>
              <a:rPr lang="ru-RU" b="1" dirty="0" smtClean="0"/>
              <a:t>1.Деепричастие </a:t>
            </a:r>
            <a:r>
              <a:rPr lang="ru-RU" b="1" dirty="0"/>
              <a:t>- особая форма глагола, которая обозначает:</a:t>
            </a:r>
          </a:p>
          <a:p>
            <a:r>
              <a:rPr lang="ru-RU" dirty="0"/>
              <a:t>а) действие предмета;</a:t>
            </a:r>
          </a:p>
          <a:p>
            <a:r>
              <a:rPr lang="ru-RU" dirty="0"/>
              <a:t>б) признак действия;</a:t>
            </a:r>
          </a:p>
          <a:p>
            <a:r>
              <a:rPr lang="ru-RU" dirty="0"/>
              <a:t>в) признак предмета по действию;</a:t>
            </a:r>
          </a:p>
          <a:p>
            <a:r>
              <a:rPr lang="ru-RU" dirty="0"/>
              <a:t>г) добавочное действие при основном, выраженном глаголом.</a:t>
            </a:r>
          </a:p>
          <a:p>
            <a:pPr lvl="0"/>
            <a:r>
              <a:rPr lang="ru-RU" b="1" dirty="0" smtClean="0"/>
              <a:t>2. В </a:t>
            </a:r>
            <a:r>
              <a:rPr lang="ru-RU" b="1" dirty="0"/>
              <a:t>деепричастии совмещены признаки:</a:t>
            </a:r>
          </a:p>
          <a:p>
            <a:r>
              <a:rPr lang="ru-RU" dirty="0"/>
              <a:t>а) глагола и существительного;</a:t>
            </a:r>
          </a:p>
          <a:p>
            <a:r>
              <a:rPr lang="ru-RU" dirty="0"/>
              <a:t>б) глагола и прилагательного;</a:t>
            </a:r>
          </a:p>
          <a:p>
            <a:r>
              <a:rPr lang="ru-RU" dirty="0"/>
              <a:t>в) глагола и наречия;</a:t>
            </a:r>
          </a:p>
          <a:p>
            <a:r>
              <a:rPr lang="ru-RU" dirty="0"/>
              <a:t>г) глагола и местоимения.</a:t>
            </a:r>
          </a:p>
          <a:p>
            <a:pPr lvl="0"/>
            <a:r>
              <a:rPr lang="ru-RU" b="1" dirty="0"/>
              <a:t>3</a:t>
            </a:r>
            <a:r>
              <a:rPr lang="ru-RU" b="1" dirty="0" smtClean="0"/>
              <a:t>.Деепричастия</a:t>
            </a:r>
            <a:r>
              <a:rPr lang="ru-RU" b="1" dirty="0"/>
              <a:t>:</a:t>
            </a:r>
          </a:p>
          <a:p>
            <a:r>
              <a:rPr lang="ru-RU" dirty="0"/>
              <a:t>а) склоняются;</a:t>
            </a:r>
          </a:p>
          <a:p>
            <a:r>
              <a:rPr lang="ru-RU" dirty="0"/>
              <a:t>б) спрягаются;</a:t>
            </a:r>
          </a:p>
          <a:p>
            <a:r>
              <a:rPr lang="ru-RU" dirty="0"/>
              <a:t>в) склоняются и спрягаются;</a:t>
            </a:r>
          </a:p>
          <a:p>
            <a:r>
              <a:rPr lang="ru-RU" dirty="0"/>
              <a:t>г) не склоняются и не спрягаются.</a:t>
            </a:r>
          </a:p>
          <a:p>
            <a:pPr lvl="0"/>
            <a:r>
              <a:rPr lang="ru-RU" b="1" dirty="0"/>
              <a:t>4</a:t>
            </a:r>
            <a:r>
              <a:rPr lang="ru-RU" b="1" dirty="0" smtClean="0"/>
              <a:t>.В </a:t>
            </a:r>
            <a:r>
              <a:rPr lang="ru-RU" b="1" dirty="0"/>
              <a:t>предложении деепричастия обычно бывают:</a:t>
            </a:r>
          </a:p>
          <a:p>
            <a:r>
              <a:rPr lang="ru-RU" dirty="0"/>
              <a:t>а) обстоятельством;</a:t>
            </a:r>
          </a:p>
          <a:p>
            <a:r>
              <a:rPr lang="ru-RU" dirty="0"/>
              <a:t>б) определением;</a:t>
            </a:r>
          </a:p>
          <a:p>
            <a:r>
              <a:rPr lang="ru-RU" dirty="0"/>
              <a:t>в) дополнением;</a:t>
            </a:r>
          </a:p>
          <a:p>
            <a:r>
              <a:rPr lang="ru-RU" dirty="0"/>
              <a:t>г) сказуемым.</a:t>
            </a:r>
          </a:p>
          <a:p>
            <a:pPr lvl="0"/>
            <a:r>
              <a:rPr lang="ru-RU" b="1" dirty="0" smtClean="0"/>
              <a:t>5.</a:t>
            </a:r>
            <a:r>
              <a:rPr lang="ru-RU" b="1" dirty="0"/>
              <a:t> Укажите ошибку в определении грамматических признаков слова.</a:t>
            </a:r>
          </a:p>
          <a:p>
            <a:r>
              <a:rPr lang="ru-RU" dirty="0"/>
              <a:t>а) Колотый – страдательное причастие  прошедшего времени;</a:t>
            </a:r>
          </a:p>
          <a:p>
            <a:r>
              <a:rPr lang="ru-RU" dirty="0"/>
              <a:t>б) Поклонившись – деепричастие несовершенного вида;</a:t>
            </a:r>
          </a:p>
          <a:p>
            <a:r>
              <a:rPr lang="ru-RU" dirty="0"/>
              <a:t>в) Пройдя – деепричастие совершенного вида;</a:t>
            </a:r>
          </a:p>
          <a:p>
            <a:r>
              <a:rPr lang="ru-RU" dirty="0"/>
              <a:t>г) Прославляющий – действительное причастие  настоящего времени.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438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i="1" dirty="0" smtClean="0"/>
              <a:t>Орфографическая разминка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Проверьте</a:t>
            </a:r>
            <a:r>
              <a:rPr lang="ru-RU" dirty="0"/>
              <a:t>, все ли слова записаны правильно. Исправьте ошибки.</a:t>
            </a:r>
          </a:p>
          <a:p>
            <a:r>
              <a:rPr lang="ru-RU" sz="4000" dirty="0"/>
              <a:t>Записаны </a:t>
            </a:r>
            <a:r>
              <a:rPr lang="ru-RU" sz="4000" dirty="0" smtClean="0"/>
              <a:t>словосочетания, </a:t>
            </a:r>
            <a:r>
              <a:rPr lang="ru-RU" sz="4000" dirty="0"/>
              <a:t>жареные в сметане грибы, книга </a:t>
            </a:r>
            <a:r>
              <a:rPr lang="ru-RU" sz="4000" dirty="0" err="1"/>
              <a:t>прочитанна</a:t>
            </a:r>
            <a:r>
              <a:rPr lang="ru-RU" sz="4000" dirty="0"/>
              <a:t>, не скошенная трава, </a:t>
            </a:r>
            <a:r>
              <a:rPr lang="ru-RU" sz="4000" dirty="0" err="1"/>
              <a:t>лакированые</a:t>
            </a:r>
            <a:r>
              <a:rPr lang="ru-RU" sz="4000" dirty="0"/>
              <a:t> туфли, </a:t>
            </a:r>
            <a:r>
              <a:rPr lang="ru-RU" sz="4000" dirty="0" err="1"/>
              <a:t>непокореная</a:t>
            </a:r>
            <a:r>
              <a:rPr lang="ru-RU" sz="4000" dirty="0"/>
              <a:t> альпинистами вершина.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200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Autofit/>
          </a:bodyPr>
          <a:lstStyle/>
          <a:p>
            <a:r>
              <a:rPr lang="ru-RU" sz="3200" b="1" dirty="0"/>
              <a:t>Девочка улыбнулась и протянула мне руку.</a:t>
            </a:r>
            <a:endParaRPr lang="ru-RU" sz="3200" dirty="0"/>
          </a:p>
          <a:p>
            <a:r>
              <a:rPr lang="ru-RU" sz="3200" b="1" dirty="0"/>
              <a:t> Девочка, улыбнувшись, протянула мне руку.</a:t>
            </a:r>
            <a:endParaRPr lang="ru-RU" sz="3200" dirty="0"/>
          </a:p>
          <a:p>
            <a:r>
              <a:rPr lang="ru-RU" sz="3200" b="1" dirty="0" smtClean="0"/>
              <a:t>Девочка</a:t>
            </a:r>
            <a:r>
              <a:rPr lang="ru-RU" sz="3200" b="1" dirty="0"/>
              <a:t>, улыбаясь, протянула мне руку.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-Найдите основы предложений. Каким членом предложения является во втором предложении слово  улыбнувшись?  В третьем - улыбаясь? Что оно обозначает? </a:t>
            </a:r>
          </a:p>
        </p:txBody>
      </p:sp>
    </p:spTree>
    <p:extLst>
      <p:ext uri="{BB962C8B-B14F-4D97-AF65-F5344CB8AC3E}">
        <p14:creationId xmlns:p14="http://schemas.microsoft.com/office/powerpoint/2010/main" val="418503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Это особая форма глагола, которая обозначает добавочное действие к основному, выраженному глаголом - сказуемым.</a:t>
            </a:r>
            <a:endParaRPr lang="ru-RU" dirty="0"/>
          </a:p>
          <a:p>
            <a:r>
              <a:rPr lang="ru-RU" b="1" dirty="0"/>
              <a:t>Деепричастие имеет признаки глагола и наречия.</a:t>
            </a:r>
            <a:endParaRPr lang="ru-RU" dirty="0"/>
          </a:p>
          <a:p>
            <a:r>
              <a:rPr lang="ru-RU" b="1" dirty="0"/>
              <a:t>Признаки глагола</a:t>
            </a:r>
            <a:r>
              <a:rPr lang="ru-RU" dirty="0"/>
              <a:t>: </a:t>
            </a:r>
            <a:r>
              <a:rPr lang="ru-RU" b="1" dirty="0"/>
              <a:t>вид</a:t>
            </a:r>
            <a:r>
              <a:rPr lang="ru-RU" dirty="0"/>
              <a:t> ( совершенный и несовершенный), </a:t>
            </a:r>
            <a:r>
              <a:rPr lang="ru-RU" b="1" dirty="0"/>
              <a:t>возвратность, сходные вопросы </a:t>
            </a:r>
            <a:r>
              <a:rPr lang="ru-RU" dirty="0"/>
              <a:t> </a:t>
            </a:r>
          </a:p>
          <a:p>
            <a:r>
              <a:rPr lang="ru-RU" dirty="0"/>
              <a:t> ( что делая? что сделав?).</a:t>
            </a:r>
          </a:p>
          <a:p>
            <a:r>
              <a:rPr lang="ru-RU" b="1" dirty="0"/>
              <a:t>Признаки наречия</a:t>
            </a:r>
            <a:r>
              <a:rPr lang="ru-RU" dirty="0"/>
              <a:t>: неизменяемость, в предложении является обстоятельством.</a:t>
            </a:r>
          </a:p>
          <a:p>
            <a:r>
              <a:rPr lang="ru-RU" dirty="0" smtClean="0"/>
              <a:t>Деепричастия </a:t>
            </a:r>
            <a:r>
              <a:rPr lang="ru-RU" dirty="0"/>
              <a:t>бывают</a:t>
            </a:r>
            <a:r>
              <a:rPr lang="ru-RU" b="1" dirty="0"/>
              <a:t>  совершенного</a:t>
            </a:r>
            <a:r>
              <a:rPr lang="ru-RU" dirty="0"/>
              <a:t> ( обозначают законченное добавочное действие и отвечают на вопрос: что сделав?)  и   </a:t>
            </a:r>
            <a:r>
              <a:rPr lang="ru-RU" b="1" dirty="0"/>
              <a:t>несовершенного </a:t>
            </a:r>
            <a:r>
              <a:rPr lang="ru-RU" dirty="0"/>
              <a:t>( обозначают незаконченное добавочное действие и отвечают на вопрос: что делая?)</a:t>
            </a:r>
            <a:r>
              <a:rPr lang="ru-RU" b="1" dirty="0"/>
              <a:t>  вида.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221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400600"/>
          </a:xfrm>
          <a:solidFill>
            <a:srgbClr val="00B0F0"/>
          </a:solidFill>
        </p:spPr>
        <p:txBody>
          <a:bodyPr/>
          <a:lstStyle/>
          <a:p>
            <a:r>
              <a:rPr lang="ru-RU" b="1" dirty="0"/>
              <a:t>Суффиксы причастий:</a:t>
            </a:r>
            <a:endParaRPr lang="ru-RU" dirty="0"/>
          </a:p>
          <a:p>
            <a:r>
              <a:rPr lang="ru-RU" b="1" dirty="0"/>
              <a:t>Несовершенного вида: - а; - я;</a:t>
            </a:r>
            <a:endParaRPr lang="ru-RU" dirty="0"/>
          </a:p>
          <a:p>
            <a:r>
              <a:rPr lang="ru-RU" b="1" dirty="0"/>
              <a:t>Совершенного вида: - в; - вши; -ши.</a:t>
            </a:r>
            <a:endParaRPr lang="ru-RU" dirty="0"/>
          </a:p>
          <a:p>
            <a:r>
              <a:rPr lang="ru-RU" b="1" dirty="0"/>
              <a:t>Синтаксическая роль: в предложении бывает обстоятельством.</a:t>
            </a:r>
            <a:endParaRPr lang="ru-RU" dirty="0"/>
          </a:p>
          <a:p>
            <a:r>
              <a:rPr lang="ru-RU" b="1" dirty="0"/>
              <a:t>       Вывод:</a:t>
            </a:r>
            <a:endParaRPr lang="ru-RU" dirty="0"/>
          </a:p>
          <a:p>
            <a:r>
              <a:rPr lang="ru-RU" dirty="0"/>
              <a:t>-Что общего у деепричастия с глаголом?</a:t>
            </a:r>
            <a:br>
              <a:rPr lang="ru-RU" dirty="0"/>
            </a:br>
            <a:r>
              <a:rPr lang="ru-RU" dirty="0"/>
              <a:t>-Что общего у деепричастия с наречием?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35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От данных глаголов образовать причастия и  деепричастия и обозначить суффиксы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ru-RU" dirty="0"/>
          </a:p>
          <a:p>
            <a:r>
              <a:rPr lang="ru-RU" sz="3600" b="1" dirty="0"/>
              <a:t>Замирать, чувствовать, безмолвствовать, наслаждаться, расстилаться, построить, услышать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485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/>
              <a:t>Выпив чашку чая, Наташа шумно вздохнула, забросила косу за плечо и начала читать книгу в жёлтой обложке. Мать, стараясь не шуметь посудой, наливая чай, вслушивалась в плавную речь девушки. Но скоро, утомившись следить за рассказом, стала рассматривать гостей. Павел сидел рядом с Наташей. Он был красивее всех. Наташа, низко наклоняясь над книгой, часто поправляла сползавшие ей на виски волосы. Взмахивая головою и не понижая голоса, говорила что-то от себя, не глядя в книгу, ласково скользя глазами по лицам слушателей.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859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Заменить причастия деепричастиями.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Петляющая </a:t>
            </a:r>
            <a:r>
              <a:rPr lang="ru-RU" b="1" dirty="0"/>
              <a:t>по полю тропинка вывела нас  к деревне.</a:t>
            </a:r>
            <a:endParaRPr lang="ru-RU" dirty="0"/>
          </a:p>
          <a:p>
            <a:r>
              <a:rPr lang="ru-RU" b="1" dirty="0"/>
              <a:t> Блестящий на солнце снег слепил глаза.</a:t>
            </a:r>
            <a:endParaRPr lang="ru-RU" dirty="0"/>
          </a:p>
          <a:p>
            <a:r>
              <a:rPr lang="ru-RU" b="1" dirty="0"/>
              <a:t>Березки, раскачивающиеся от сильного ветра, будто стонали.</a:t>
            </a:r>
            <a:endParaRPr lang="ru-RU" dirty="0"/>
          </a:p>
          <a:p>
            <a:r>
              <a:rPr lang="ru-RU" b="1" dirty="0"/>
              <a:t>Гвоздики, пылавшие среди травы, были украшением сада.</a:t>
            </a:r>
            <a:endParaRPr lang="ru-RU" dirty="0"/>
          </a:p>
          <a:p>
            <a:r>
              <a:rPr lang="ru-RU" b="1" dirty="0"/>
              <a:t>Из-за деревьев вышел охотник, вспугнувший глухаря.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720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Употребление деепричастий в речи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Запишите </a:t>
            </a:r>
            <a:r>
              <a:rPr lang="ru-RU" dirty="0"/>
              <a:t>словосочетания, заменяя один из глаголов деепричастием:</a:t>
            </a:r>
          </a:p>
          <a:p>
            <a:r>
              <a:rPr lang="ru-RU" dirty="0"/>
              <a:t>Читала книгу и выписывала цитаты – ….</a:t>
            </a:r>
          </a:p>
          <a:p>
            <a:r>
              <a:rPr lang="ru-RU" dirty="0"/>
              <a:t>Говорили о работе и перебивали друг друга – …</a:t>
            </a:r>
          </a:p>
          <a:p>
            <a:r>
              <a:rPr lang="ru-RU" dirty="0"/>
              <a:t>Вышел из комнаты и негодовал – …</a:t>
            </a:r>
          </a:p>
          <a:p>
            <a:r>
              <a:rPr lang="ru-RU" dirty="0"/>
              <a:t>Бежал и цеплялся за ветки – …</a:t>
            </a:r>
          </a:p>
          <a:p>
            <a:r>
              <a:rPr lang="ru-RU" dirty="0"/>
              <a:t>Шёл по улице и напевал –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814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331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Что такое деепричастие. </vt:lpstr>
      <vt:lpstr> Орфографическая разминка </vt:lpstr>
      <vt:lpstr>Презентация PowerPoint</vt:lpstr>
      <vt:lpstr>Презентация PowerPoint</vt:lpstr>
      <vt:lpstr>Презентация PowerPoint</vt:lpstr>
      <vt:lpstr>От данных глаголов образовать причастия и  деепричастия и обозначить суффиксы</vt:lpstr>
      <vt:lpstr>Презентация PowerPoint</vt:lpstr>
      <vt:lpstr>Заменить причастия деепричастиями. </vt:lpstr>
      <vt:lpstr>Употребление деепричастий в речи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деепричастие.</dc:title>
  <dc:creator>Елена Николаевна</dc:creator>
  <cp:lastModifiedBy>Елена Николаевна</cp:lastModifiedBy>
  <cp:revision>4</cp:revision>
  <dcterms:created xsi:type="dcterms:W3CDTF">2017-02-19T18:33:39Z</dcterms:created>
  <dcterms:modified xsi:type="dcterms:W3CDTF">2017-02-19T19:34:34Z</dcterms:modified>
</cp:coreProperties>
</file>