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3" r:id="rId2"/>
    <p:sldId id="258" r:id="rId3"/>
    <p:sldId id="259" r:id="rId4"/>
    <p:sldId id="256" r:id="rId5"/>
    <p:sldId id="257" r:id="rId6"/>
    <p:sldId id="267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C013DAF-4B2F-489C-A47C-25F95355D6E1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75EE38A-AC12-430C-9126-252D7C6E7A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Урок: «Роль пейзажа в очерке «Буран»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lvl="0" algn="r"/>
            <a:endParaRPr lang="ru-RU" dirty="0" smtClean="0"/>
          </a:p>
          <a:p>
            <a:pPr lvl="0" algn="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Ларина </a:t>
            </a:r>
            <a:r>
              <a:rPr lang="ru-RU" sz="2000" dirty="0">
                <a:solidFill>
                  <a:srgbClr val="000000"/>
                </a:solidFill>
                <a:latin typeface="Constantia" pitchFamily="18" charset="0"/>
              </a:rPr>
              <a:t>Е.Н.</a:t>
            </a:r>
          </a:p>
          <a:p>
            <a:pPr algn="r"/>
            <a:r>
              <a:rPr lang="ru-RU" sz="2000" dirty="0">
                <a:latin typeface="Constantia" pitchFamily="18" charset="0"/>
              </a:rPr>
              <a:t>у</a:t>
            </a:r>
            <a:r>
              <a:rPr lang="ru-RU" sz="2000" dirty="0" smtClean="0">
                <a:latin typeface="Constantia" pitchFamily="18" charset="0"/>
              </a:rPr>
              <a:t>читель русского языка и литературы МБОУ </a:t>
            </a:r>
            <a:r>
              <a:rPr lang="ru-RU" sz="2000" dirty="0" err="1" smtClean="0">
                <a:latin typeface="Constantia" pitchFamily="18" charset="0"/>
              </a:rPr>
              <a:t>Краснопартизанская</a:t>
            </a:r>
            <a:r>
              <a:rPr lang="ru-RU" sz="2000" dirty="0" smtClean="0">
                <a:latin typeface="Constantia" pitchFamily="18" charset="0"/>
              </a:rPr>
              <a:t> СШ</a:t>
            </a:r>
          </a:p>
          <a:p>
            <a:pPr algn="r"/>
            <a:r>
              <a:rPr lang="ru-RU" sz="2000" dirty="0" err="1" smtClean="0">
                <a:latin typeface="Constantia" pitchFamily="18" charset="0"/>
              </a:rPr>
              <a:t>Ремонтненского</a:t>
            </a:r>
            <a:r>
              <a:rPr lang="ru-RU" sz="2000" dirty="0" smtClean="0">
                <a:latin typeface="Constantia" pitchFamily="18" charset="0"/>
              </a:rPr>
              <a:t> района</a:t>
            </a:r>
            <a:endParaRPr lang="ru-RU" sz="20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031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i97G9TDV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-4565"/>
            <a:ext cx="9128720" cy="684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52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984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88" y="-17947"/>
            <a:ext cx="9023912" cy="676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75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0011-011-Okhotnik-naturalist-khudozh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4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4452" y="1988840"/>
            <a:ext cx="6511131" cy="273630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+mj-lt"/>
              </a:rPr>
              <a:t> </a:t>
            </a:r>
          </a:p>
        </p:txBody>
      </p:sp>
      <p:pic>
        <p:nvPicPr>
          <p:cNvPr id="2050" name="Picture 2" descr="C:\Users\User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3204"/>
            <a:ext cx="8816528" cy="661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19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79412"/>
            <a:ext cx="9169018" cy="687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73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CRSJI1I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614"/>
            <a:ext cx="9334168" cy="700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491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slide_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" y="-7208"/>
            <a:ext cx="9010640" cy="675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196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5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65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0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3" y="15280"/>
            <a:ext cx="9123627" cy="684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0757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339</TotalTime>
  <Words>23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Углы</vt:lpstr>
      <vt:lpstr>Урок: «Роль пейзажа в очерке «Буран»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Николаевна</dc:creator>
  <cp:lastModifiedBy>Пользователь Windows</cp:lastModifiedBy>
  <cp:revision>14</cp:revision>
  <dcterms:created xsi:type="dcterms:W3CDTF">2017-03-25T13:31:24Z</dcterms:created>
  <dcterms:modified xsi:type="dcterms:W3CDTF">2018-11-27T12:02:02Z</dcterms:modified>
</cp:coreProperties>
</file>