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64" r:id="rId5"/>
    <p:sldId id="259" r:id="rId6"/>
    <p:sldId id="266" r:id="rId7"/>
    <p:sldId id="261" r:id="rId8"/>
    <p:sldId id="270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B963B7-2D3A-490B-A1AB-B14FC7D826CA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E24A002C-7583-4FF5-90FD-36A3A1D418D4}">
      <dgm:prSet phldrT="[Текст]" custT="1"/>
      <dgm:spPr/>
      <dgm:t>
        <a:bodyPr/>
        <a:lstStyle/>
        <a:p>
          <a:r>
            <a:rPr lang="ru-RU" sz="900" dirty="0" smtClean="0"/>
            <a:t>                    «ТЮЛЬПАНЫ»</a:t>
          </a:r>
          <a:endParaRPr lang="ru-RU" sz="900" dirty="0"/>
        </a:p>
      </dgm:t>
    </dgm:pt>
    <dgm:pt modelId="{C9C28AF0-F3A0-456F-917B-0A0128580A87}" type="parTrans" cxnId="{66F73502-33E3-4975-B623-1D417918E331}">
      <dgm:prSet/>
      <dgm:spPr/>
      <dgm:t>
        <a:bodyPr/>
        <a:lstStyle/>
        <a:p>
          <a:endParaRPr lang="ru-RU"/>
        </a:p>
      </dgm:t>
    </dgm:pt>
    <dgm:pt modelId="{B0739220-EE48-4E9E-86F8-3FA2F32F8051}" type="sibTrans" cxnId="{66F73502-33E3-4975-B623-1D417918E331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  <dgm:t>
        <a:bodyPr/>
        <a:lstStyle/>
        <a:p>
          <a:endParaRPr lang="ru-RU"/>
        </a:p>
      </dgm:t>
    </dgm:pt>
    <dgm:pt modelId="{7A3935CF-BA66-4602-A23E-DE6D9B2DCBFF}" type="pres">
      <dgm:prSet presAssocID="{BDB963B7-2D3A-490B-A1AB-B14FC7D826CA}" presName="Name0" presStyleCnt="0">
        <dgm:presLayoutVars>
          <dgm:dir/>
        </dgm:presLayoutVars>
      </dgm:prSet>
      <dgm:spPr/>
    </dgm:pt>
    <dgm:pt modelId="{00387E87-77DA-4013-BE07-815C03A2FA31}" type="pres">
      <dgm:prSet presAssocID="{B0739220-EE48-4E9E-86F8-3FA2F32F8051}" presName="picture_1" presStyleLbl="bgImgPlace1" presStyleIdx="0" presStyleCnt="1" custScaleX="80042" custScaleY="85937" custLinFactNeighborX="-13522" custLinFactNeighborY="11487"/>
      <dgm:spPr/>
    </dgm:pt>
    <dgm:pt modelId="{726A37E3-E457-4503-BB86-67E00C8B0DC2}" type="pres">
      <dgm:prSet presAssocID="{E24A002C-7583-4FF5-90FD-36A3A1D418D4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F571C-25A8-4D8A-815E-4593B9891985}" type="pres">
      <dgm:prSet presAssocID="{BDB963B7-2D3A-490B-A1AB-B14FC7D826CA}" presName="maxNode" presStyleCnt="0"/>
      <dgm:spPr/>
    </dgm:pt>
    <dgm:pt modelId="{8B108BCD-5BA8-4ACF-ADAE-56F97EF32E94}" type="pres">
      <dgm:prSet presAssocID="{BDB963B7-2D3A-490B-A1AB-B14FC7D826CA}" presName="Name33" presStyleCnt="0"/>
      <dgm:spPr/>
    </dgm:pt>
  </dgm:ptLst>
  <dgm:cxnLst>
    <dgm:cxn modelId="{32CAD33C-43EA-40DB-A2F9-0E0C1ABDF6B8}" type="presOf" srcId="{BDB963B7-2D3A-490B-A1AB-B14FC7D826CA}" destId="{7A3935CF-BA66-4602-A23E-DE6D9B2DCBFF}" srcOrd="0" destOrd="0" presId="urn:microsoft.com/office/officeart/2008/layout/AccentedPicture"/>
    <dgm:cxn modelId="{66F73502-33E3-4975-B623-1D417918E331}" srcId="{BDB963B7-2D3A-490B-A1AB-B14FC7D826CA}" destId="{E24A002C-7583-4FF5-90FD-36A3A1D418D4}" srcOrd="0" destOrd="0" parTransId="{C9C28AF0-F3A0-456F-917B-0A0128580A87}" sibTransId="{B0739220-EE48-4E9E-86F8-3FA2F32F8051}"/>
    <dgm:cxn modelId="{1C2BB2DF-C48C-474F-A9AB-C4B8FABBC643}" type="presOf" srcId="{B0739220-EE48-4E9E-86F8-3FA2F32F8051}" destId="{00387E87-77DA-4013-BE07-815C03A2FA31}" srcOrd="0" destOrd="0" presId="urn:microsoft.com/office/officeart/2008/layout/AccentedPicture"/>
    <dgm:cxn modelId="{C7728171-113A-4E78-854F-2029B7D92D44}" type="presOf" srcId="{E24A002C-7583-4FF5-90FD-36A3A1D418D4}" destId="{726A37E3-E457-4503-BB86-67E00C8B0DC2}" srcOrd="0" destOrd="0" presId="urn:microsoft.com/office/officeart/2008/layout/AccentedPicture"/>
    <dgm:cxn modelId="{44D4CCF3-BBB5-410B-BAAE-F21D113BBD03}" type="presParOf" srcId="{7A3935CF-BA66-4602-A23E-DE6D9B2DCBFF}" destId="{00387E87-77DA-4013-BE07-815C03A2FA31}" srcOrd="0" destOrd="0" presId="urn:microsoft.com/office/officeart/2008/layout/AccentedPicture"/>
    <dgm:cxn modelId="{2F4ED115-827E-4F2C-897C-FA90384944AF}" type="presParOf" srcId="{7A3935CF-BA66-4602-A23E-DE6D9B2DCBFF}" destId="{726A37E3-E457-4503-BB86-67E00C8B0DC2}" srcOrd="1" destOrd="0" presId="urn:microsoft.com/office/officeart/2008/layout/AccentedPicture"/>
    <dgm:cxn modelId="{01FD7FDE-9F6A-4119-BCF7-AF07E363D617}" type="presParOf" srcId="{7A3935CF-BA66-4602-A23E-DE6D9B2DCBFF}" destId="{447F571C-25A8-4D8A-815E-4593B9891985}" srcOrd="2" destOrd="0" presId="urn:microsoft.com/office/officeart/2008/layout/AccentedPicture"/>
    <dgm:cxn modelId="{4B4FFA3C-E658-491A-AF32-769E590FC077}" type="presParOf" srcId="{447F571C-25A8-4D8A-815E-4593B9891985}" destId="{8B108BCD-5BA8-4ACF-ADAE-56F97EF32E94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87E87-77DA-4013-BE07-815C03A2FA31}">
      <dsp:nvSpPr>
        <dsp:cNvPr id="0" name=""/>
        <dsp:cNvSpPr/>
      </dsp:nvSpPr>
      <dsp:spPr>
        <a:xfrm>
          <a:off x="244543" y="472493"/>
          <a:ext cx="2108394" cy="288734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6A37E3-E457-4503-BB86-67E00C8B0DC2}">
      <dsp:nvSpPr>
        <dsp:cNvPr id="0" name=""/>
        <dsp:cNvSpPr/>
      </dsp:nvSpPr>
      <dsp:spPr>
        <a:xfrm>
          <a:off x="443234" y="1225810"/>
          <a:ext cx="2028265" cy="2015901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                    «ТЮЛЬПАНЫ»</a:t>
          </a:r>
          <a:endParaRPr lang="ru-RU" sz="900" kern="1200" dirty="0"/>
        </a:p>
      </dsp:txBody>
      <dsp:txXfrm>
        <a:off x="443234" y="1225810"/>
        <a:ext cx="2028265" cy="20159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EED775-4906-4A69-8D07-E252117CA48A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B9937DA-9403-4172-9604-A349DFE2CA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6.jpg"/><Relationship Id="rId10" Type="http://schemas.microsoft.com/office/2007/relationships/diagramDrawing" Target="../diagrams/drawing1.xml"/><Relationship Id="rId4" Type="http://schemas.openxmlformats.org/officeDocument/2006/relationships/image" Target="../media/image5.jpe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0811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ГАРКАЕВА ИМАН 7 КЛ.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МБОУ КРАСНОПАРТИЗАНСКАЯ СШ.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581128"/>
            <a:ext cx="8090048" cy="201622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tang" pitchFamily="18" charset="-127"/>
                <a:ea typeface="Batang" pitchFamily="18" charset="-127"/>
              </a:rPr>
              <a:t>        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6" name="Шедевры классики - Людвиг Ван ..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65232" y="113415"/>
            <a:ext cx="304800" cy="304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68" y="1481337"/>
            <a:ext cx="7867064" cy="35283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3" y="5157192"/>
            <a:ext cx="801803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ИЗОБРАЗИТЕЛЬНОЕ  ИСКУССТВО «ТАЛАНТЫ БЕЗ ГРАНИЦ»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280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9"/>
    </mc:Choice>
    <mc:Fallback xmlns="">
      <p:transition spd="slow" advTm="10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0" y="80628"/>
            <a:ext cx="2160239" cy="3366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48064" y="400506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55777" y="5373216"/>
            <a:ext cx="48965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r>
              <a:rPr lang="ru-RU" sz="1600" dirty="0" smtClean="0"/>
              <a:t>ЛЮБЛЮ РИСОВАТЬ !</a:t>
            </a:r>
            <a:br>
              <a:rPr lang="ru-RU" sz="1600" dirty="0" smtClean="0"/>
            </a:br>
            <a:r>
              <a:rPr lang="ru-RU" sz="1600" dirty="0" smtClean="0"/>
              <a:t>ЛЮБЛЮ УЧИТЬСЯ ЧЕМУ-ТО НОВОМУ!</a:t>
            </a:r>
          </a:p>
          <a:p>
            <a:r>
              <a:rPr lang="ru-RU" sz="1600" dirty="0" smtClean="0"/>
              <a:t>ЛЮБЛЮ ПУТЕШЕСТВОВАТЬ !</a:t>
            </a:r>
          </a:p>
          <a:p>
            <a:r>
              <a:rPr lang="ru-RU" sz="1600" dirty="0" smtClean="0"/>
              <a:t>И НАБЛЮДАТЬ ЗА ЖИЗНЬЮ ЖИВОТНЫХ</a:t>
            </a:r>
            <a:r>
              <a:rPr lang="ru-RU" sz="1600" dirty="0"/>
              <a:t>!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643" y="618523"/>
            <a:ext cx="2464274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Relaxed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94" y="4005065"/>
            <a:ext cx="1609734" cy="26915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Relaxed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48680"/>
            <a:ext cx="2092289" cy="3505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rtDeco"/>
            <a:contourClr>
              <a:srgbClr val="FFFFFF"/>
            </a:contourClr>
          </a:sp3d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40449266"/>
              </p:ext>
            </p:extLst>
          </p:nvPr>
        </p:nvGraphicFramePr>
        <p:xfrm>
          <a:off x="251520" y="3068960"/>
          <a:ext cx="3152357" cy="3359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4512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79"/>
    </mc:Choice>
    <mc:Fallback xmlns="">
      <p:transition spd="slow" advTm="11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188640"/>
            <a:ext cx="5184576" cy="1656184"/>
          </a:xfrm>
        </p:spPr>
        <p:txBody>
          <a:bodyPr/>
          <a:lstStyle/>
          <a:p>
            <a:r>
              <a:rPr lang="ru-RU" sz="2000" dirty="0" smtClean="0"/>
              <a:t>Мне приснился славный сон , </a:t>
            </a:r>
            <a:br>
              <a:rPr lang="ru-RU" sz="2000" dirty="0" smtClean="0"/>
            </a:br>
            <a:r>
              <a:rPr lang="ru-RU" sz="2000" dirty="0" smtClean="0"/>
              <a:t>А во сне приснился он :</a:t>
            </a:r>
            <a:br>
              <a:rPr lang="ru-RU" sz="2000" dirty="0" smtClean="0"/>
            </a:br>
            <a:r>
              <a:rPr lang="ru-RU" sz="2000" dirty="0" smtClean="0"/>
              <a:t>Быстроногий стройный конь, </a:t>
            </a:r>
            <a:br>
              <a:rPr lang="ru-RU" sz="2000" dirty="0" smtClean="0"/>
            </a:br>
            <a:r>
              <a:rPr lang="ru-RU" sz="2000" dirty="0" smtClean="0"/>
              <a:t>Хвост и грива, как огонь.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978" y="2060848"/>
            <a:ext cx="3528392" cy="2405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4" y="2924944"/>
            <a:ext cx="3655640" cy="25788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Below"/>
            <a:lightRig rig="threePt" dir="t"/>
          </a:scene3d>
          <a:sp3d/>
        </p:spPr>
      </p:pic>
      <p:sp>
        <p:nvSpPr>
          <p:cNvPr id="7" name="TextBox 6"/>
          <p:cNvSpPr txBox="1"/>
          <p:nvPr/>
        </p:nvSpPr>
        <p:spPr>
          <a:xfrm>
            <a:off x="395536" y="5879068"/>
            <a:ext cx="404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Граттаж</a:t>
            </a:r>
            <a:r>
              <a:rPr lang="ru-RU" dirty="0" smtClean="0"/>
              <a:t> «Кони в ночной степи»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174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9"/>
    </mc:Choice>
    <mc:Fallback xmlns="">
      <p:transition spd="slow" advTm="1075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класс моего учителя по изо </a:t>
            </a:r>
            <a:r>
              <a:rPr lang="ru-RU" dirty="0" err="1" smtClean="0"/>
              <a:t>Касач</a:t>
            </a:r>
            <a:r>
              <a:rPr lang="ru-RU" dirty="0" smtClean="0"/>
              <a:t> Анны Алексеевны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6864"/>
            <a:ext cx="5112568" cy="3602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86824"/>
            <a:ext cx="3457398" cy="43945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obliqueBottomLeft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796136" y="5805264"/>
            <a:ext cx="316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«</a:t>
            </a:r>
            <a:r>
              <a:rPr lang="ru-RU" dirty="0" smtClean="0"/>
              <a:t>Китай. Водопад.»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13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5"/>
    </mc:Choice>
    <mc:Fallback xmlns="">
      <p:transition spd="slow" advTm="115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9144000" cy="68536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86" y="963308"/>
            <a:ext cx="2855549" cy="2105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140387" y="2924944"/>
            <a:ext cx="28555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r>
              <a:rPr lang="ru-RU" sz="1400" b="1" dirty="0" smtClean="0">
                <a:solidFill>
                  <a:srgbClr val="C00000"/>
                </a:solidFill>
              </a:rPr>
              <a:t>АППЛИКАЦИЯ </a:t>
            </a:r>
            <a:br>
              <a:rPr lang="ru-RU" sz="14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ПАННО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« ФРУКТЫ В ВАЗЕ» выставка в школе.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324433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ЦДТ </a:t>
            </a:r>
            <a:r>
              <a:rPr lang="ru-RU" sz="1400" b="1" dirty="0">
                <a:solidFill>
                  <a:srgbClr val="C00000"/>
                </a:solidFill>
              </a:rPr>
              <a:t>«АРТ ШКОЛА»</a:t>
            </a:r>
          </a:p>
        </p:txBody>
      </p:sp>
      <p:pic>
        <p:nvPicPr>
          <p:cNvPr id="9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14" y="963308"/>
            <a:ext cx="3096344" cy="2105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2907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2"/>
    </mc:Choice>
    <mc:Fallback xmlns="">
      <p:transition spd="slow" advTm="812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«Удивительный мир»            </a:t>
            </a:r>
            <a:br>
              <a:rPr lang="ru-RU" dirty="0" smtClean="0"/>
            </a:br>
            <a:r>
              <a:rPr lang="ru-RU" dirty="0" smtClean="0"/>
              <a:t>школьная выставка рисунков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8758"/>
            <a:ext cx="2664296" cy="18822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Righ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924944"/>
            <a:ext cx="1794661" cy="3456384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relaxedInset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88840"/>
            <a:ext cx="2392525" cy="39242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13314"/>
            <a:ext cx="2001458" cy="32997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bliqueTop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531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3"/>
    </mc:Choice>
    <mc:Fallback xmlns="">
      <p:transition spd="slow" advTm="8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3130540" cy="1512168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2000" b="1" dirty="0" smtClean="0"/>
              <a:t>КОНКУРСНАЯ РАБОТА </a:t>
            </a:r>
            <a:br>
              <a:rPr lang="ru-RU" sz="2000" b="1" dirty="0" smtClean="0"/>
            </a:br>
            <a:r>
              <a:rPr lang="ru-RU" sz="2000" b="1" dirty="0" smtClean="0"/>
              <a:t>75 </a:t>
            </a:r>
            <a:r>
              <a:rPr lang="ru-RU" sz="2000" b="1" dirty="0" err="1" smtClean="0"/>
              <a:t>летию</a:t>
            </a:r>
            <a:r>
              <a:rPr lang="ru-RU" sz="2000" b="1" dirty="0" smtClean="0"/>
              <a:t> года СЛАВЫ.</a:t>
            </a:r>
            <a:endParaRPr lang="ru-RU" sz="2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764704"/>
            <a:ext cx="4176464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988840"/>
            <a:ext cx="2592288" cy="1800200"/>
          </a:xfrm>
        </p:spPr>
        <p:txBody>
          <a:bodyPr>
            <a:normAutofit fontScale="25000" lnSpcReduction="20000"/>
          </a:bodyPr>
          <a:lstStyle/>
          <a:p>
            <a:endParaRPr lang="ru-RU" sz="2000" b="1" i="1" dirty="0" smtClean="0"/>
          </a:p>
          <a:p>
            <a:r>
              <a:rPr lang="ru-RU" sz="48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«БИТВА ПОД СТАЛИНГРАДОМ»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СМЕРТЕЛЬНЫЙ БОЙ ПОД СТАЛИНГРАДОМ,                    ПОБЕДУ ПРИНЕСЛИ -      СМЕНИЛИ ХОД ВОЙНЫ.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ВРАГ БЫЛ УВЕРЕН ,                          ЧТО ПОБЕДА РЯДОМ ,                          НО ОТСТОЯЛИ                                НАШИ ЧЕСТЬ СТРАНЫ.</a:t>
            </a:r>
            <a:endParaRPr lang="ru-RU" sz="48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61048"/>
            <a:ext cx="2871936" cy="2888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627784" y="6333375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У-2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31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1"/>
    </mc:Choice>
    <mc:Fallback xmlns="">
      <p:transition spd="slow" advTm="10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«МОИ НАГРАДЫ»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1" y="1793499"/>
            <a:ext cx="1775951" cy="3703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Above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80421"/>
            <a:ext cx="2381426" cy="41764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obliqueBottom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50528"/>
            <a:ext cx="2409825" cy="3619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slope"/>
            <a:contourClr>
              <a:srgbClr val="C0C0C0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5920928" y="2852936"/>
            <a:ext cx="1872208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Награждается</a:t>
            </a:r>
          </a:p>
          <a:p>
            <a:pPr algn="ctr"/>
            <a:endParaRPr lang="ru-RU" sz="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Ученица 8 класса</a:t>
            </a:r>
            <a:endParaRPr lang="ru-RU" sz="8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Гаркаева</a:t>
            </a:r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Иман</a:t>
            </a:r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en-US" sz="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занявшая </a:t>
            </a:r>
            <a:r>
              <a:rPr lang="en-US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III</a:t>
            </a:r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место</a:t>
            </a:r>
          </a:p>
          <a:p>
            <a:pPr algn="ctr"/>
            <a:endParaRPr lang="ru-RU" sz="8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</a:t>
            </a:r>
            <a:r>
              <a:rPr lang="ru-RU" sz="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конкурсе рисунков в рамках предметной недели изо</a:t>
            </a:r>
          </a:p>
          <a:p>
            <a:pPr algn="ctr"/>
            <a:endParaRPr lang="ru-RU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Директор школы: </a:t>
            </a:r>
          </a:p>
          <a:p>
            <a:pPr algn="ctr"/>
            <a:r>
              <a:rPr lang="ru-RU" sz="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Кравцова Г.Л.</a:t>
            </a:r>
            <a:endParaRPr lang="ru-RU" sz="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294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3"/>
    </mc:Choice>
    <mc:Fallback xmlns="">
      <p:transition spd="slow" advTm="850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4"/>
    </mc:Choice>
    <mc:Fallback xmlns="">
      <p:transition spd="slow" advTm="2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6|5.6"/>
</p:tagLst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352</TotalTime>
  <Words>122</Words>
  <Application>Microsoft Office PowerPoint</Application>
  <PresentationFormat>Экран (4:3)</PresentationFormat>
  <Paragraphs>41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Spring</vt:lpstr>
      <vt:lpstr>ГАРКАЕВА ИМАН 7 КЛ. МБОУ КРАСНОПАРТИЗАНСКАЯ СШ.</vt:lpstr>
      <vt:lpstr>Презентация PowerPoint</vt:lpstr>
      <vt:lpstr>Мне приснился славный сон ,  А во сне приснился он : Быстроногий стройный конь,  Хвост и грива, как огонь.</vt:lpstr>
      <vt:lpstr>Мастер класс моего учителя по изо Касач Анны Алексеевны</vt:lpstr>
      <vt:lpstr>Презентация PowerPoint</vt:lpstr>
      <vt:lpstr>«Удивительный мир»             школьная выставка рисунков </vt:lpstr>
      <vt:lpstr>          КОНКУРСНАЯ РАБОТА  75 летию года СЛАВЫ.</vt:lpstr>
      <vt:lpstr> «МОИ НАГРАДЫ»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</dc:creator>
  <cp:lastModifiedBy>Пользователь</cp:lastModifiedBy>
  <cp:revision>40</cp:revision>
  <dcterms:created xsi:type="dcterms:W3CDTF">2020-02-25T19:50:39Z</dcterms:created>
  <dcterms:modified xsi:type="dcterms:W3CDTF">2021-02-28T19:13:51Z</dcterms:modified>
</cp:coreProperties>
</file>