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83" r:id="rId2"/>
    <p:sldId id="256" r:id="rId3"/>
    <p:sldId id="278" r:id="rId4"/>
    <p:sldId id="281" r:id="rId5"/>
    <p:sldId id="257" r:id="rId6"/>
    <p:sldId id="277" r:id="rId7"/>
    <p:sldId id="279" r:id="rId8"/>
    <p:sldId id="282" r:id="rId9"/>
    <p:sldId id="276" r:id="rId10"/>
    <p:sldId id="28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253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>
    <p:wip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628800"/>
            <a:ext cx="8229600" cy="492664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Урок «Басни И.А. Крылова о Кутузове и отечественной войне 1812 года»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>
              <a:buNone/>
            </a:pPr>
            <a:endParaRPr lang="ru-RU" sz="3600" dirty="0" smtClean="0"/>
          </a:p>
          <a:p>
            <a:pPr marL="0" indent="0" algn="r">
              <a:buNone/>
            </a:pPr>
            <a:endParaRPr lang="ru-RU" sz="3600" dirty="0"/>
          </a:p>
          <a:p>
            <a:pPr marL="0" indent="0" algn="r">
              <a:buNone/>
            </a:pPr>
            <a:r>
              <a:rPr lang="ru-RU" sz="3600" dirty="0" smtClean="0">
                <a:solidFill>
                  <a:srgbClr val="7030A0"/>
                </a:solidFill>
              </a:rPr>
              <a:t>Ларина Е.Н., учитель литературы МБОУ </a:t>
            </a:r>
            <a:r>
              <a:rPr lang="ru-RU" sz="3600" dirty="0" err="1" smtClean="0">
                <a:solidFill>
                  <a:srgbClr val="7030A0"/>
                </a:solidFill>
              </a:rPr>
              <a:t>Краснопартизанской</a:t>
            </a:r>
            <a:r>
              <a:rPr lang="ru-RU" sz="3600" dirty="0" smtClean="0">
                <a:solidFill>
                  <a:srgbClr val="7030A0"/>
                </a:solidFill>
              </a:rPr>
              <a:t> СШ</a:t>
            </a:r>
            <a:endParaRPr lang="ru-RU" sz="3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3077033"/>
      </p:ext>
    </p:extLst>
  </p:cSld>
  <p:clrMapOvr>
    <a:masterClrMapping/>
  </p:clrMapOvr>
  <p:transition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59377"/>
            <a:ext cx="4727823" cy="6698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0460897"/>
      </p:ext>
    </p:extLst>
  </p:cSld>
  <p:clrMapOvr>
    <a:masterClrMapping/>
  </p:clrMapOvr>
  <p:transition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0"/>
            <a:ext cx="8458200" cy="1142984"/>
          </a:xfrm>
        </p:spPr>
        <p:txBody>
          <a:bodyPr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85918" y="285728"/>
            <a:ext cx="558511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28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" name="Picture 2" descr="C:\Users\User\Desktop\fc0a3cd08293bd61877b235b8668bae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670" y="29736"/>
            <a:ext cx="4847887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ownloads\kutuzov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88208"/>
            <a:ext cx="6192688" cy="7313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>
                <a:solidFill>
                  <a:schemeClr val="tx1"/>
                </a:solidFill>
                <a:latin typeface="Arial, Helvetica, sans-serif"/>
              </a:rPr>
              <a:t>Кутузов Михаил Илларионович (1745–1913) – русский генерал-фельдмаршал, главнокомандующий во время Отечественной войны 1812 года. Первый полный кавалер ордена Святого Георгия.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0693001"/>
      </p:ext>
    </p:extLst>
  </p:cSld>
  <p:clrMapOvr>
    <a:masterClrMapping/>
  </p:clrMapOvr>
  <p:transition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8229600" cy="73833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Басня «Кот и повар »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764704"/>
            <a:ext cx="5544616" cy="5870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88862"/>
      </p:ext>
    </p:extLst>
  </p:cSld>
  <p:clrMapOvr>
    <a:masterClrMapping/>
  </p:clrMapOvr>
  <p:transition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93757a4054f1dc31b008823c6247c64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266" y="476671"/>
            <a:ext cx="7410150" cy="6413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8441" y="88063"/>
            <a:ext cx="8305800" cy="42065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Басня «Ворона и курица»</a:t>
            </a: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899" y="665312"/>
            <a:ext cx="8256917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9912" y="93812"/>
            <a:ext cx="8305800" cy="5715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Басня «Волк на псарне»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5802103"/>
      </p:ext>
    </p:extLst>
  </p:cSld>
  <p:clrMapOvr>
    <a:masterClrMapping/>
  </p:clrMapOvr>
  <p:transition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48680"/>
            <a:ext cx="8160907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2371382"/>
      </p:ext>
    </p:extLst>
  </p:cSld>
  <p:clrMapOvr>
    <a:masterClrMapping/>
  </p:clrMapOvr>
  <p:transition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Басня «Обоз»</a:t>
            </a: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2737"/>
            <a:ext cx="8857708" cy="5773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9039346"/>
      </p:ext>
    </p:extLst>
  </p:cSld>
  <p:clrMapOvr>
    <a:masterClrMapping/>
  </p:clrMapOvr>
  <p:transition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c1091ca0bcc93453ac90403b9ae581f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96" y="778104"/>
            <a:ext cx="8243506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305800" cy="42065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Басня «Щука и кот»</a:t>
            </a: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351</TotalTime>
  <Words>76</Words>
  <Application>Microsoft Office PowerPoint</Application>
  <PresentationFormat>Экран (4:3)</PresentationFormat>
  <Paragraphs>11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Урок «Басни И.А. Крылова о Кутузове и отечественной войне 1812 года»</vt:lpstr>
      <vt:lpstr>Презентация PowerPoint</vt:lpstr>
      <vt:lpstr>Кутузов Михаил Илларионович (1745–1913) – русский генерал-фельдмаршал, главнокомандующий во время Отечественной войны 1812 года. Первый полный кавалер ордена Святого Георгия.</vt:lpstr>
      <vt:lpstr>Басня «Кот и повар »</vt:lpstr>
      <vt:lpstr>Басня «Ворона и курица»</vt:lpstr>
      <vt:lpstr>Басня «Волк на псарне»</vt:lpstr>
      <vt:lpstr>Презентация PowerPoint</vt:lpstr>
      <vt:lpstr>Басня «Обоз»</vt:lpstr>
      <vt:lpstr>Басня «Щука и кот»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Пользователь Windows</cp:lastModifiedBy>
  <cp:revision>33</cp:revision>
  <dcterms:modified xsi:type="dcterms:W3CDTF">2018-11-27T12:24:33Z</dcterms:modified>
</cp:coreProperties>
</file>