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257" r:id="rId3"/>
    <p:sldId id="269" r:id="rId4"/>
    <p:sldId id="268" r:id="rId5"/>
    <p:sldId id="270" r:id="rId6"/>
    <p:sldId id="259" r:id="rId7"/>
    <p:sldId id="271" r:id="rId8"/>
    <p:sldId id="272" r:id="rId9"/>
    <p:sldId id="267" r:id="rId10"/>
    <p:sldId id="261" r:id="rId11"/>
    <p:sldId id="263" r:id="rId12"/>
    <p:sldId id="265" r:id="rId13"/>
    <p:sldId id="26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13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C9EE6D-6211-411F-AB7B-781527B6EE34}" type="doc">
      <dgm:prSet loTypeId="urn:microsoft.com/office/officeart/2008/layout/BubblePictureList" loCatId="picture" qsTypeId="urn:microsoft.com/office/officeart/2005/8/quickstyle/simple1" qsCatId="simple" csTypeId="urn:microsoft.com/office/officeart/2005/8/colors/accent1_2" csCatId="accent1" phldr="1"/>
      <dgm:spPr/>
    </dgm:pt>
    <dgm:pt modelId="{2C328B46-C176-41D1-B808-06D5E182E455}">
      <dgm:prSet phldrT="[Текст]"/>
      <dgm:spPr/>
      <dgm:t>
        <a:bodyPr/>
        <a:lstStyle/>
        <a:p>
          <a:endParaRPr lang="ru-RU" dirty="0"/>
        </a:p>
      </dgm:t>
    </dgm:pt>
    <dgm:pt modelId="{859DE511-C5F6-45A0-9DA2-3227D0FABEB8}" type="sibTrans" cxnId="{D9BC2CE4-0E4A-4A33-B70F-21D8CB3B5198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2000" b="-32000"/>
          </a:stretch>
        </a:blipFill>
        <a:scene3d>
          <a:camera prst="isometricOffAxis2Lef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01ABC7DC-8132-4A76-AF87-8DF5169AD605}" type="parTrans" cxnId="{D9BC2CE4-0E4A-4A33-B70F-21D8CB3B5198}">
      <dgm:prSet/>
      <dgm:spPr/>
      <dgm:t>
        <a:bodyPr/>
        <a:lstStyle/>
        <a:p>
          <a:endParaRPr lang="ru-RU"/>
        </a:p>
      </dgm:t>
    </dgm:pt>
    <dgm:pt modelId="{EB654339-85B7-42BB-B016-5EB4AD06AB69}">
      <dgm:prSet/>
      <dgm:spPr/>
      <dgm:t>
        <a:bodyPr/>
        <a:lstStyle/>
        <a:p>
          <a:endParaRPr lang="ru-RU" dirty="0"/>
        </a:p>
      </dgm:t>
    </dgm:pt>
    <dgm:pt modelId="{7F9CEE6B-FF48-4670-B2FC-D742D0ADD0AF}" type="sibTrans" cxnId="{A1022506-0930-4051-99FE-6983DB8ECBC0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9000" b="-19000"/>
          </a:stretch>
        </a:blipFill>
      </dgm:spPr>
      <dgm:t>
        <a:bodyPr/>
        <a:lstStyle/>
        <a:p>
          <a:endParaRPr lang="ru-RU"/>
        </a:p>
      </dgm:t>
    </dgm:pt>
    <dgm:pt modelId="{DB9955C8-BD96-47B1-886D-74487B136841}" type="parTrans" cxnId="{A1022506-0930-4051-99FE-6983DB8ECBC0}">
      <dgm:prSet/>
      <dgm:spPr/>
      <dgm:t>
        <a:bodyPr/>
        <a:lstStyle/>
        <a:p>
          <a:endParaRPr lang="ru-RU"/>
        </a:p>
      </dgm:t>
    </dgm:pt>
    <dgm:pt modelId="{F2231A00-D38A-47EE-8421-47F967AE0C77}" type="pres">
      <dgm:prSet presAssocID="{D7C9EE6D-6211-411F-AB7B-781527B6EE34}" presName="Name0" presStyleCnt="0">
        <dgm:presLayoutVars>
          <dgm:chMax val="8"/>
          <dgm:chPref val="8"/>
          <dgm:dir/>
        </dgm:presLayoutVars>
      </dgm:prSet>
      <dgm:spPr/>
    </dgm:pt>
    <dgm:pt modelId="{C1A40FDD-E43B-4C73-BA79-9CC261BA5868}" type="pres">
      <dgm:prSet presAssocID="{2C328B46-C176-41D1-B808-06D5E182E455}" presName="parent_text_1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77C582-324D-445E-89D7-D89749BA8B8C}" type="pres">
      <dgm:prSet presAssocID="{2C328B46-C176-41D1-B808-06D5E182E455}" presName="image_accent_1" presStyleCnt="0"/>
      <dgm:spPr/>
    </dgm:pt>
    <dgm:pt modelId="{A6B1BA23-8050-4614-97D6-AB3500FA34DE}" type="pres">
      <dgm:prSet presAssocID="{2C328B46-C176-41D1-B808-06D5E182E455}" presName="imageAccentRepeatNode" presStyleLbl="alignNode1" presStyleIdx="0" presStyleCnt="3"/>
      <dgm:spPr/>
    </dgm:pt>
    <dgm:pt modelId="{F3E60122-68A5-4AA0-904D-965F731554C5}" type="pres">
      <dgm:prSet presAssocID="{2C328B46-C176-41D1-B808-06D5E182E455}" presName="accent_1" presStyleLbl="alignNode1" presStyleIdx="1" presStyleCnt="3"/>
      <dgm:spPr/>
    </dgm:pt>
    <dgm:pt modelId="{322D3350-553F-497E-9A79-E464663631FE}" type="pres">
      <dgm:prSet presAssocID="{859DE511-C5F6-45A0-9DA2-3227D0FABEB8}" presName="image_1" presStyleCnt="0"/>
      <dgm:spPr/>
    </dgm:pt>
    <dgm:pt modelId="{BDCF0E55-EEF5-402D-8C73-38F2157F836E}" type="pres">
      <dgm:prSet presAssocID="{859DE511-C5F6-45A0-9DA2-3227D0FABEB8}" presName="imageRepeatNode" presStyleLbl="fgImgPlace1" presStyleIdx="0" presStyleCnt="2" custScaleX="443814" custScaleY="419207" custLinFactX="-10030" custLinFactNeighborX="-100000" custLinFactNeighborY="-15208"/>
      <dgm:spPr/>
      <dgm:t>
        <a:bodyPr/>
        <a:lstStyle/>
        <a:p>
          <a:endParaRPr lang="ru-RU"/>
        </a:p>
      </dgm:t>
    </dgm:pt>
    <dgm:pt modelId="{2D831CF5-7E82-446C-9108-D2DAA2FFFF6C}" type="pres">
      <dgm:prSet presAssocID="{EB654339-85B7-42BB-B016-5EB4AD06AB69}" presName="parent_text_2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8D7E81-F63C-4E25-8775-967BCDBFAC51}" type="pres">
      <dgm:prSet presAssocID="{EB654339-85B7-42BB-B016-5EB4AD06AB69}" presName="image_accent_2" presStyleCnt="0"/>
      <dgm:spPr/>
    </dgm:pt>
    <dgm:pt modelId="{3C7D27E4-4CD4-4452-A623-1CD35340F1F7}" type="pres">
      <dgm:prSet presAssocID="{EB654339-85B7-42BB-B016-5EB4AD06AB69}" presName="imageAccentRepeatNode" presStyleLbl="alignNode1" presStyleIdx="2" presStyleCnt="3" custLinFactNeighborX="58994" custLinFactNeighborY="-37606"/>
      <dgm:spPr/>
    </dgm:pt>
    <dgm:pt modelId="{225EC112-77EB-42E0-BD3E-2A87694919C2}" type="pres">
      <dgm:prSet presAssocID="{7F9CEE6B-FF48-4670-B2FC-D742D0ADD0AF}" presName="image_2" presStyleCnt="0"/>
      <dgm:spPr/>
    </dgm:pt>
    <dgm:pt modelId="{5DD1B070-128E-4E0D-8CB4-74423C561A81}" type="pres">
      <dgm:prSet presAssocID="{7F9CEE6B-FF48-4670-B2FC-D742D0ADD0AF}" presName="imageRepeatNode" presStyleLbl="fgImgPlace1" presStyleIdx="1" presStyleCnt="2" custScaleX="252891" custScaleY="242948" custLinFactNeighborX="20398" custLinFactNeighborY="-13218"/>
      <dgm:spPr/>
      <dgm:t>
        <a:bodyPr/>
        <a:lstStyle/>
        <a:p>
          <a:endParaRPr lang="ru-RU"/>
        </a:p>
      </dgm:t>
    </dgm:pt>
  </dgm:ptLst>
  <dgm:cxnLst>
    <dgm:cxn modelId="{D9BC2CE4-0E4A-4A33-B70F-21D8CB3B5198}" srcId="{D7C9EE6D-6211-411F-AB7B-781527B6EE34}" destId="{2C328B46-C176-41D1-B808-06D5E182E455}" srcOrd="0" destOrd="0" parTransId="{01ABC7DC-8132-4A76-AF87-8DF5169AD605}" sibTransId="{859DE511-C5F6-45A0-9DA2-3227D0FABEB8}"/>
    <dgm:cxn modelId="{367FEB1D-7049-4339-87C1-82ADB97DCB66}" type="presOf" srcId="{2C328B46-C176-41D1-B808-06D5E182E455}" destId="{C1A40FDD-E43B-4C73-BA79-9CC261BA5868}" srcOrd="0" destOrd="0" presId="urn:microsoft.com/office/officeart/2008/layout/BubblePictureList"/>
    <dgm:cxn modelId="{BA3CEB89-6C4C-4F65-B890-7385F00F59BB}" type="presOf" srcId="{859DE511-C5F6-45A0-9DA2-3227D0FABEB8}" destId="{BDCF0E55-EEF5-402D-8C73-38F2157F836E}" srcOrd="0" destOrd="0" presId="urn:microsoft.com/office/officeart/2008/layout/BubblePictureList"/>
    <dgm:cxn modelId="{FFCFB506-78A0-4B26-BB0E-92FA19D5E880}" type="presOf" srcId="{D7C9EE6D-6211-411F-AB7B-781527B6EE34}" destId="{F2231A00-D38A-47EE-8421-47F967AE0C77}" srcOrd="0" destOrd="0" presId="urn:microsoft.com/office/officeart/2008/layout/BubblePictureList"/>
    <dgm:cxn modelId="{7EB2FCF5-691A-464D-BCDE-AF3CC7F46B93}" type="presOf" srcId="{EB654339-85B7-42BB-B016-5EB4AD06AB69}" destId="{2D831CF5-7E82-446C-9108-D2DAA2FFFF6C}" srcOrd="0" destOrd="0" presId="urn:microsoft.com/office/officeart/2008/layout/BubblePictureList"/>
    <dgm:cxn modelId="{A1022506-0930-4051-99FE-6983DB8ECBC0}" srcId="{D7C9EE6D-6211-411F-AB7B-781527B6EE34}" destId="{EB654339-85B7-42BB-B016-5EB4AD06AB69}" srcOrd="1" destOrd="0" parTransId="{DB9955C8-BD96-47B1-886D-74487B136841}" sibTransId="{7F9CEE6B-FF48-4670-B2FC-D742D0ADD0AF}"/>
    <dgm:cxn modelId="{4A828A2C-4428-4FFD-8516-DB192EA7FD24}" type="presOf" srcId="{7F9CEE6B-FF48-4670-B2FC-D742D0ADD0AF}" destId="{5DD1B070-128E-4E0D-8CB4-74423C561A81}" srcOrd="0" destOrd="0" presId="urn:microsoft.com/office/officeart/2008/layout/BubblePictureList"/>
    <dgm:cxn modelId="{46677084-9C7F-47E5-9E97-12EE2F062894}" type="presParOf" srcId="{F2231A00-D38A-47EE-8421-47F967AE0C77}" destId="{C1A40FDD-E43B-4C73-BA79-9CC261BA5868}" srcOrd="0" destOrd="0" presId="urn:microsoft.com/office/officeart/2008/layout/BubblePictureList"/>
    <dgm:cxn modelId="{D2DF5ECF-887D-4E3E-B95D-6576BD0B1825}" type="presParOf" srcId="{F2231A00-D38A-47EE-8421-47F967AE0C77}" destId="{EA77C582-324D-445E-89D7-D89749BA8B8C}" srcOrd="1" destOrd="0" presId="urn:microsoft.com/office/officeart/2008/layout/BubblePictureList"/>
    <dgm:cxn modelId="{6753BBAA-AD5E-49BA-B9EE-DAB380F8C699}" type="presParOf" srcId="{EA77C582-324D-445E-89D7-D89749BA8B8C}" destId="{A6B1BA23-8050-4614-97D6-AB3500FA34DE}" srcOrd="0" destOrd="0" presId="urn:microsoft.com/office/officeart/2008/layout/BubblePictureList"/>
    <dgm:cxn modelId="{AC520C1D-2430-41EE-B602-E6595E9401AA}" type="presParOf" srcId="{F2231A00-D38A-47EE-8421-47F967AE0C77}" destId="{F3E60122-68A5-4AA0-904D-965F731554C5}" srcOrd="2" destOrd="0" presId="urn:microsoft.com/office/officeart/2008/layout/BubblePictureList"/>
    <dgm:cxn modelId="{6C8EC5F5-5D80-494D-86BF-7FAA4722F488}" type="presParOf" srcId="{F2231A00-D38A-47EE-8421-47F967AE0C77}" destId="{322D3350-553F-497E-9A79-E464663631FE}" srcOrd="3" destOrd="0" presId="urn:microsoft.com/office/officeart/2008/layout/BubblePictureList"/>
    <dgm:cxn modelId="{1E1C7759-B9AF-49C7-A4BC-ACDDE80511C4}" type="presParOf" srcId="{322D3350-553F-497E-9A79-E464663631FE}" destId="{BDCF0E55-EEF5-402D-8C73-38F2157F836E}" srcOrd="0" destOrd="0" presId="urn:microsoft.com/office/officeart/2008/layout/BubblePictureList"/>
    <dgm:cxn modelId="{A43CEE1C-6D6B-4B9D-A960-CA848EC5CBA5}" type="presParOf" srcId="{F2231A00-D38A-47EE-8421-47F967AE0C77}" destId="{2D831CF5-7E82-446C-9108-D2DAA2FFFF6C}" srcOrd="4" destOrd="0" presId="urn:microsoft.com/office/officeart/2008/layout/BubblePictureList"/>
    <dgm:cxn modelId="{EF57CDCB-6625-404D-8083-32D6EB3BE5E5}" type="presParOf" srcId="{F2231A00-D38A-47EE-8421-47F967AE0C77}" destId="{DA8D7E81-F63C-4E25-8775-967BCDBFAC51}" srcOrd="5" destOrd="0" presId="urn:microsoft.com/office/officeart/2008/layout/BubblePictureList"/>
    <dgm:cxn modelId="{5B0E8037-AB3C-4AFF-8A59-278502D1F88D}" type="presParOf" srcId="{DA8D7E81-F63C-4E25-8775-967BCDBFAC51}" destId="{3C7D27E4-4CD4-4452-A623-1CD35340F1F7}" srcOrd="0" destOrd="0" presId="urn:microsoft.com/office/officeart/2008/layout/BubblePictureList"/>
    <dgm:cxn modelId="{D17CE4C0-890C-4CD1-B106-7C494BD8E226}" type="presParOf" srcId="{F2231A00-D38A-47EE-8421-47F967AE0C77}" destId="{225EC112-77EB-42E0-BD3E-2A87694919C2}" srcOrd="6" destOrd="0" presId="urn:microsoft.com/office/officeart/2008/layout/BubblePictureList"/>
    <dgm:cxn modelId="{F8BC15BC-A151-4EB2-A331-4E021C618418}" type="presParOf" srcId="{225EC112-77EB-42E0-BD3E-2A87694919C2}" destId="{5DD1B070-128E-4E0D-8CB4-74423C561A81}" srcOrd="0" destOrd="0" presId="urn:microsoft.com/office/officeart/2008/layout/BubblePictur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3CBAA42-258F-4149-AC63-E92CAE88E62F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</dgm:pt>
    <dgm:pt modelId="{949FE1E1-7166-4A89-8532-0753253FEB1B}">
      <dgm:prSet phldrT="[Текст]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endParaRPr lang="ru-RU" b="1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39D61DF2-A55D-4F5F-B4C1-597508268F7D}" type="parTrans" cxnId="{F6892051-8A87-4042-8B37-E91A3142ED46}">
      <dgm:prSet/>
      <dgm:spPr/>
      <dgm:t>
        <a:bodyPr/>
        <a:lstStyle/>
        <a:p>
          <a:endParaRPr lang="ru-RU"/>
        </a:p>
      </dgm:t>
    </dgm:pt>
    <dgm:pt modelId="{82C58584-34DA-4BE4-BC20-7D34D2F4F023}" type="sibTrans" cxnId="{F6892051-8A87-4042-8B37-E91A3142ED46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</dgm:spPr>
      <dgm:t>
        <a:bodyPr/>
        <a:lstStyle/>
        <a:p>
          <a:endParaRPr lang="ru-RU"/>
        </a:p>
      </dgm:t>
    </dgm:pt>
    <dgm:pt modelId="{BEE535AA-E2ED-44AE-A4BB-06334C9CE671}" type="pres">
      <dgm:prSet presAssocID="{93CBAA42-258F-4149-AC63-E92CAE88E62F}" presName="Name0" presStyleCnt="0">
        <dgm:presLayoutVars>
          <dgm:dir/>
        </dgm:presLayoutVars>
      </dgm:prSet>
      <dgm:spPr/>
    </dgm:pt>
    <dgm:pt modelId="{326D2416-68FE-475B-9403-BEA8D10457EC}" type="pres">
      <dgm:prSet presAssocID="{82C58584-34DA-4BE4-BC20-7D34D2F4F023}" presName="picture_1" presStyleLbl="bgImgPlace1" presStyleIdx="0" presStyleCnt="1" custLinFactNeighborY="-934"/>
      <dgm:spPr/>
      <dgm:t>
        <a:bodyPr/>
        <a:lstStyle/>
        <a:p>
          <a:endParaRPr lang="ru-RU"/>
        </a:p>
      </dgm:t>
    </dgm:pt>
    <dgm:pt modelId="{100B7189-8ECA-4F02-9723-E5C6D6FCD2F9}" type="pres">
      <dgm:prSet presAssocID="{949FE1E1-7166-4A89-8532-0753253FEB1B}" presName="text_1" presStyleLbl="node1" presStyleIdx="0" presStyleCnt="0" custScaleX="99788" custScaleY="63637" custLinFactNeighborX="-2650" custLinFactNeighborY="156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5DDD54-0899-4CA9-8B28-814BA8CE6BB8}" type="pres">
      <dgm:prSet presAssocID="{93CBAA42-258F-4149-AC63-E92CAE88E62F}" presName="maxNode" presStyleCnt="0"/>
      <dgm:spPr/>
    </dgm:pt>
    <dgm:pt modelId="{6FD8E17F-50FE-45DD-82E5-DF2A94FB9136}" type="pres">
      <dgm:prSet presAssocID="{93CBAA42-258F-4149-AC63-E92CAE88E62F}" presName="Name33" presStyleCnt="0"/>
      <dgm:spPr/>
    </dgm:pt>
  </dgm:ptLst>
  <dgm:cxnLst>
    <dgm:cxn modelId="{3D8AEF02-03FD-43B2-B490-DC8E376D6D45}" type="presOf" srcId="{82C58584-34DA-4BE4-BC20-7D34D2F4F023}" destId="{326D2416-68FE-475B-9403-BEA8D10457EC}" srcOrd="0" destOrd="0" presId="urn:microsoft.com/office/officeart/2008/layout/AccentedPicture"/>
    <dgm:cxn modelId="{F6892051-8A87-4042-8B37-E91A3142ED46}" srcId="{93CBAA42-258F-4149-AC63-E92CAE88E62F}" destId="{949FE1E1-7166-4A89-8532-0753253FEB1B}" srcOrd="0" destOrd="0" parTransId="{39D61DF2-A55D-4F5F-B4C1-597508268F7D}" sibTransId="{82C58584-34DA-4BE4-BC20-7D34D2F4F023}"/>
    <dgm:cxn modelId="{966F82A0-4CC4-443C-BAD7-51DE18B15DF2}" type="presOf" srcId="{93CBAA42-258F-4149-AC63-E92CAE88E62F}" destId="{BEE535AA-E2ED-44AE-A4BB-06334C9CE671}" srcOrd="0" destOrd="0" presId="urn:microsoft.com/office/officeart/2008/layout/AccentedPicture"/>
    <dgm:cxn modelId="{7C952643-B069-4686-9D48-95D7C8476236}" type="presOf" srcId="{949FE1E1-7166-4A89-8532-0753253FEB1B}" destId="{100B7189-8ECA-4F02-9723-E5C6D6FCD2F9}" srcOrd="0" destOrd="0" presId="urn:microsoft.com/office/officeart/2008/layout/AccentedPicture"/>
    <dgm:cxn modelId="{7536BBA9-EAC2-483C-88DF-0AD4AA86B510}" type="presParOf" srcId="{BEE535AA-E2ED-44AE-A4BB-06334C9CE671}" destId="{326D2416-68FE-475B-9403-BEA8D10457EC}" srcOrd="0" destOrd="0" presId="urn:microsoft.com/office/officeart/2008/layout/AccentedPicture"/>
    <dgm:cxn modelId="{4370C8A1-BBE9-4DC6-8CE0-7E65990CC994}" type="presParOf" srcId="{BEE535AA-E2ED-44AE-A4BB-06334C9CE671}" destId="{100B7189-8ECA-4F02-9723-E5C6D6FCD2F9}" srcOrd="1" destOrd="0" presId="urn:microsoft.com/office/officeart/2008/layout/AccentedPicture"/>
    <dgm:cxn modelId="{D32956F9-6BD7-48E2-9C71-D3204410C99F}" type="presParOf" srcId="{BEE535AA-E2ED-44AE-A4BB-06334C9CE671}" destId="{4D5DDD54-0899-4CA9-8B28-814BA8CE6BB8}" srcOrd="2" destOrd="0" presId="urn:microsoft.com/office/officeart/2008/layout/AccentedPicture"/>
    <dgm:cxn modelId="{16D4B871-2AAB-4DB1-A75F-1A079C6D577E}" type="presParOf" srcId="{4D5DDD54-0899-4CA9-8B28-814BA8CE6BB8}" destId="{6FD8E17F-50FE-45DD-82E5-DF2A94FB9136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B6DC996-BE08-4060-A165-F82303F445AD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B95CE427-F6F1-44DF-9181-2A6913767832}">
      <dgm:prSet phldrT="[Текст]" phldr="1"/>
      <dgm:spPr/>
      <dgm:t>
        <a:bodyPr/>
        <a:lstStyle/>
        <a:p>
          <a:endParaRPr lang="ru-RU" dirty="0"/>
        </a:p>
      </dgm:t>
    </dgm:pt>
    <dgm:pt modelId="{5C792B97-FA94-4567-AF57-A41221D2A0ED}" type="parTrans" cxnId="{F3708A7A-0CB9-47E4-BEF7-C2E83B854FCB}">
      <dgm:prSet/>
      <dgm:spPr/>
      <dgm:t>
        <a:bodyPr/>
        <a:lstStyle/>
        <a:p>
          <a:endParaRPr lang="ru-RU"/>
        </a:p>
      </dgm:t>
    </dgm:pt>
    <dgm:pt modelId="{6C033D13-AAC5-4A63-812E-A8FA3D8599FA}" type="sibTrans" cxnId="{F3708A7A-0CB9-47E4-BEF7-C2E83B854FCB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  <dgm:t>
        <a:bodyPr/>
        <a:lstStyle/>
        <a:p>
          <a:endParaRPr lang="ru-RU"/>
        </a:p>
      </dgm:t>
    </dgm:pt>
    <dgm:pt modelId="{BC01E647-F4E3-4E65-83B0-395BABD4BCB0}" type="pres">
      <dgm:prSet presAssocID="{6B6DC996-BE08-4060-A165-F82303F445AD}" presName="Name0" presStyleCnt="0">
        <dgm:presLayoutVars>
          <dgm:chMax val="7"/>
          <dgm:chPref val="7"/>
          <dgm:dir/>
        </dgm:presLayoutVars>
      </dgm:prSet>
      <dgm:spPr/>
    </dgm:pt>
    <dgm:pt modelId="{6F6A67CD-E7BB-4DDE-93BA-B4E38B3680A3}" type="pres">
      <dgm:prSet presAssocID="{6B6DC996-BE08-4060-A165-F82303F445AD}" presName="Name1" presStyleCnt="0"/>
      <dgm:spPr/>
    </dgm:pt>
    <dgm:pt modelId="{0749A7EF-F1C1-491B-8D09-4DE5523A20DD}" type="pres">
      <dgm:prSet presAssocID="{6C033D13-AAC5-4A63-812E-A8FA3D8599FA}" presName="picture_1" presStyleCnt="0"/>
      <dgm:spPr/>
    </dgm:pt>
    <dgm:pt modelId="{F7832415-D8ED-44F4-884D-B69021BF62B5}" type="pres">
      <dgm:prSet presAssocID="{6C033D13-AAC5-4A63-812E-A8FA3D8599FA}" presName="pictureRepeatNode" presStyleLbl="alignImgPlace1" presStyleIdx="0" presStyleCnt="1" custScaleX="111428" custScaleY="105714" custLinFactX="241429" custLinFactNeighborX="300000" custLinFactNeighborY="-29652"/>
      <dgm:spPr/>
      <dgm:t>
        <a:bodyPr/>
        <a:lstStyle/>
        <a:p>
          <a:endParaRPr lang="ru-RU"/>
        </a:p>
      </dgm:t>
    </dgm:pt>
    <dgm:pt modelId="{3416C84B-4ADD-4A44-81A7-7350E14A2D8B}" type="pres">
      <dgm:prSet presAssocID="{B95CE427-F6F1-44DF-9181-2A6913767832}" presName="text_1" presStyleLbl="node1" presStyleIdx="0" presStyleCnt="0" custScaleX="80357" custScaleY="3632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708A7A-0CB9-47E4-BEF7-C2E83B854FCB}" srcId="{6B6DC996-BE08-4060-A165-F82303F445AD}" destId="{B95CE427-F6F1-44DF-9181-2A6913767832}" srcOrd="0" destOrd="0" parTransId="{5C792B97-FA94-4567-AF57-A41221D2A0ED}" sibTransId="{6C033D13-AAC5-4A63-812E-A8FA3D8599FA}"/>
    <dgm:cxn modelId="{C549ACBB-C434-4ECA-B7D2-C1C24C25A0D0}" type="presOf" srcId="{6B6DC996-BE08-4060-A165-F82303F445AD}" destId="{BC01E647-F4E3-4E65-83B0-395BABD4BCB0}" srcOrd="0" destOrd="0" presId="urn:microsoft.com/office/officeart/2008/layout/CircularPictureCallout"/>
    <dgm:cxn modelId="{47129F1A-0DF4-4F63-8881-843D0A64BB96}" type="presOf" srcId="{6C033D13-AAC5-4A63-812E-A8FA3D8599FA}" destId="{F7832415-D8ED-44F4-884D-B69021BF62B5}" srcOrd="0" destOrd="0" presId="urn:microsoft.com/office/officeart/2008/layout/CircularPictureCallout"/>
    <dgm:cxn modelId="{FC4CF52B-2CA2-4457-BAA4-ECF17EE3CD1D}" type="presOf" srcId="{B95CE427-F6F1-44DF-9181-2A6913767832}" destId="{3416C84B-4ADD-4A44-81A7-7350E14A2D8B}" srcOrd="0" destOrd="0" presId="urn:microsoft.com/office/officeart/2008/layout/CircularPictureCallout"/>
    <dgm:cxn modelId="{E5158893-8A04-4654-B6A3-93774BF29AF3}" type="presParOf" srcId="{BC01E647-F4E3-4E65-83B0-395BABD4BCB0}" destId="{6F6A67CD-E7BB-4DDE-93BA-B4E38B3680A3}" srcOrd="0" destOrd="0" presId="urn:microsoft.com/office/officeart/2008/layout/CircularPictureCallout"/>
    <dgm:cxn modelId="{59B71FB3-B776-4E4A-97EA-2395119E0224}" type="presParOf" srcId="{6F6A67CD-E7BB-4DDE-93BA-B4E38B3680A3}" destId="{0749A7EF-F1C1-491B-8D09-4DE5523A20DD}" srcOrd="0" destOrd="0" presId="urn:microsoft.com/office/officeart/2008/layout/CircularPictureCallout"/>
    <dgm:cxn modelId="{9E1EBCDD-E4A8-4973-930B-759AD2004067}" type="presParOf" srcId="{0749A7EF-F1C1-491B-8D09-4DE5523A20DD}" destId="{F7832415-D8ED-44F4-884D-B69021BF62B5}" srcOrd="0" destOrd="0" presId="urn:microsoft.com/office/officeart/2008/layout/CircularPictureCallout"/>
    <dgm:cxn modelId="{6604B694-B839-459F-BDF3-93F7D8ECAC1A}" type="presParOf" srcId="{6F6A67CD-E7BB-4DDE-93BA-B4E38B3680A3}" destId="{3416C84B-4ADD-4A44-81A7-7350E14A2D8B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B1BA23-8050-4614-97D6-AB3500FA34DE}">
      <dsp:nvSpPr>
        <dsp:cNvPr id="0" name=""/>
        <dsp:cNvSpPr/>
      </dsp:nvSpPr>
      <dsp:spPr>
        <a:xfrm>
          <a:off x="1187198" y="1348266"/>
          <a:ext cx="939420" cy="9396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E60122-68A5-4AA0-904D-965F731554C5}">
      <dsp:nvSpPr>
        <dsp:cNvPr id="0" name=""/>
        <dsp:cNvSpPr/>
      </dsp:nvSpPr>
      <dsp:spPr>
        <a:xfrm>
          <a:off x="2746621" y="2029723"/>
          <a:ext cx="155000" cy="154848"/>
        </a:xfrm>
        <a:prstGeom prst="donut">
          <a:avLst>
            <a:gd name="adj" fmla="val 74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CF0E55-EEF5-402D-8C73-38F2157F836E}">
      <dsp:nvSpPr>
        <dsp:cNvPr id="0" name=""/>
        <dsp:cNvSpPr/>
      </dsp:nvSpPr>
      <dsp:spPr>
        <a:xfrm>
          <a:off x="-268182" y="0"/>
          <a:ext cx="3850576" cy="3636195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2000" b="-32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isometricOffAxis2Lef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7D27E4-4CD4-4452-A623-1CD35340F1F7}">
      <dsp:nvSpPr>
        <dsp:cNvPr id="0" name=""/>
        <dsp:cNvSpPr/>
      </dsp:nvSpPr>
      <dsp:spPr>
        <a:xfrm>
          <a:off x="2520279" y="1351309"/>
          <a:ext cx="491685" cy="4915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D1B070-128E-4E0D-8CB4-74423C561A81}">
      <dsp:nvSpPr>
        <dsp:cNvPr id="0" name=""/>
        <dsp:cNvSpPr/>
      </dsp:nvSpPr>
      <dsp:spPr>
        <a:xfrm>
          <a:off x="2016225" y="1197745"/>
          <a:ext cx="1096558" cy="1053663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9000" b="-19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A40FDD-E43B-4C73-BA79-9CC261BA5868}">
      <dsp:nvSpPr>
        <dsp:cNvPr id="0" name=""/>
        <dsp:cNvSpPr/>
      </dsp:nvSpPr>
      <dsp:spPr>
        <a:xfrm>
          <a:off x="268182" y="1058969"/>
          <a:ext cx="1394219" cy="2642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" numCol="1" spcCol="1270" anchor="b" anchorCtr="0">
          <a:noAutofit/>
        </a:bodyPr>
        <a:lstStyle/>
        <a:p>
          <a:pPr lvl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268182" y="1058969"/>
        <a:ext cx="1394219" cy="264225"/>
      </dsp:txXfrm>
    </dsp:sp>
    <dsp:sp modelId="{2D831CF5-7E82-446C-9108-D2DAA2FFFF6C}">
      <dsp:nvSpPr>
        <dsp:cNvPr id="0" name=""/>
        <dsp:cNvSpPr/>
      </dsp:nvSpPr>
      <dsp:spPr>
        <a:xfrm>
          <a:off x="2798026" y="1565054"/>
          <a:ext cx="1394219" cy="4336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>
        <a:off x="2798026" y="1565054"/>
        <a:ext cx="1394219" cy="4336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6D2416-68FE-475B-9403-BEA8D10457EC}">
      <dsp:nvSpPr>
        <dsp:cNvPr id="0" name=""/>
        <dsp:cNvSpPr/>
      </dsp:nvSpPr>
      <dsp:spPr>
        <a:xfrm>
          <a:off x="0" y="372010"/>
          <a:ext cx="3528393" cy="4500501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0B7189-8ECA-4F02-9723-E5C6D6FCD2F9}">
      <dsp:nvSpPr>
        <dsp:cNvPr id="0" name=""/>
        <dsp:cNvSpPr/>
      </dsp:nvSpPr>
      <dsp:spPr>
        <a:xfrm>
          <a:off x="72018" y="3127447"/>
          <a:ext cx="2711102" cy="1718390"/>
        </a:xfrm>
        <a:prstGeom prst="rect">
          <a:avLst/>
        </a:prstGeom>
        <a:noFill/>
        <a:ln w="19050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165100" rIns="165100" bIns="165100" numCol="1" spcCol="1270" anchor="b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b="1" kern="1200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72018" y="3127447"/>
        <a:ext cx="2711102" cy="17183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832415-D8ED-44F4-884D-B69021BF62B5}">
      <dsp:nvSpPr>
        <dsp:cNvPr id="0" name=""/>
        <dsp:cNvSpPr/>
      </dsp:nvSpPr>
      <dsp:spPr>
        <a:xfrm>
          <a:off x="1116131" y="0"/>
          <a:ext cx="1404148" cy="1332144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16C84B-4ADD-4A44-81A7-7350E14A2D8B}">
      <dsp:nvSpPr>
        <dsp:cNvPr id="0" name=""/>
        <dsp:cNvSpPr/>
      </dsp:nvSpPr>
      <dsp:spPr>
        <a:xfrm>
          <a:off x="936104" y="407967"/>
          <a:ext cx="648070" cy="1510557"/>
        </a:xfrm>
        <a:prstGeom prst="rect">
          <a:avLst/>
        </a:prstGeom>
        <a:noFill/>
        <a:ln w="19050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>
        <a:off x="936104" y="407967"/>
        <a:ext cx="648070" cy="15105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ubblePictureList">
  <dgm:title val=""/>
  <dgm:desc val=""/>
  <dgm:catLst>
    <dgm:cat type="picture" pri="22000"/>
    <dgm:cat type="pictureconvert" pri="22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8"/>
      <dgm:chPref val="8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7423"/>
        </dgm:alg>
        <dgm:choose name="Name3">
          <dgm:if name="Name4" func="var" arg="dir" op="equ" val="norm">
            <dgm:constrLst>
              <dgm:constr type="primFontSz" for="des" ptType="node" op="equ" val="65"/>
              <dgm:constr type="l" for="ch" forName="parent_text_1" refType="w" fact="0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4305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.8709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4457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if>
          <dgm:else name="Name5">
            <dgm:constrLst>
              <dgm:constr type="primFontSz" for="des" ptType="node" op="equ" val="65"/>
              <dgm:constr type="l" for="ch" forName="parent_text_1" refType="w" fact="0.3543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1344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1525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else>
        </dgm:choose>
      </dgm:if>
      <dgm:if name="Name6" axis="ch" ptType="node" func="cnt" op="equ" val="2">
        <dgm:alg type="composite">
          <dgm:param type="ar" val="3.193"/>
        </dgm:alg>
        <dgm:choose name="Name7">
          <dgm:if name="Name8" func="var" arg="dir" op="equ" val="norm">
            <dgm:constrLst>
              <dgm:constr type="primFontSz" for="des" ptType="node" op="equ" val="65"/>
              <dgm:constr type="l" for="ch" forName="image_accent_1" refType="w" fact="0.2342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2434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parent_text_1" refType="w" fact="0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image_accent_2" refType="w" fact="0.5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5074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2" refType="w" fact="0.6447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accent_1" refType="w" fact="0.6316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if>
          <dgm:else name="Name9">
            <dgm:constrLst>
              <dgm:constr type="primFontSz" for="des" ptType="node" op="equ" val="65"/>
              <dgm:constr type="l" for="ch" forName="image_accent_2" refType="w" fact="0.3747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3821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1" refType="w" fact="0.6447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parent_text_2" refType="w" fact="0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image_accent_1" refType="w" fact="0.5263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5355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accent_1" refType="w" fact="0.3289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else>
        </dgm:choose>
      </dgm:if>
      <dgm:if name="Name10" axis="ch" ptType="node" func="cnt" op="equ" val="3">
        <dgm:alg type="composite">
          <dgm:param type="ar" val="2.4052"/>
        </dgm:alg>
        <dgm:choose name="Name11">
          <dgm:if name="Name12" func="var" arg="dir" op="equ" val="norm">
            <dgm:constrLst>
              <dgm:constr type="primFontSz" for="des" ptType="node" op="equ" val="65"/>
              <dgm:constr type="l" for="ch" forName="accent_3" refType="w" fact="0.6316"/>
              <dgm:constr type="t" for="ch" forName="accent_3" refType="h" fact="0.8355"/>
              <dgm:constr type="w" for="ch" forName="accent_3" refType="w" fact="0.0395"/>
              <dgm:constr type="h" for="ch" forName="accent_3" refType="h" fact="0.0949"/>
              <dgm:constr type="l" for="ch" forName="image_accent_2" refType="w" fact="0.4936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501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4446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531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2368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246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1" refType="w" fact="0.3895"/>
              <dgm:constr type="t" for="ch" forName="accent_1" refType="h" fact="0"/>
              <dgm:constr type="w" for="ch" forName="accent_1" refType="w" fact="0.0711"/>
              <dgm:constr type="h" for="ch" forName="accent_1" refType="h" fact="0.1709"/>
              <dgm:constr type="l" for="ch" forName="parent_text_2" refType="w" fact="0.6447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parent_text_3" refType="w" fact="0.6316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accent_2" refType="w" fact="0.5789"/>
              <dgm:constr type="t" for="ch" forName="accent_2" refType="h" fact="0.0127"/>
              <dgm:constr type="w" for="ch" forName="accent_2" refType="w" fact="0.0526"/>
              <dgm:constr type="h" for="ch" forName="accent_2" refType="h" fact="0.1266"/>
            </dgm:constrLst>
          </dgm:if>
          <dgm:else name="Name13">
            <dgm:constrLst>
              <dgm:constr type="primFontSz" for="des" ptType="node" op="equ" val="65"/>
              <dgm:constr type="l" for="ch" forName="accent_1" refType="w" fact="0.3289"/>
              <dgm:constr type="t" for="ch" forName="accent_1" refType="h" fact="0.8355"/>
              <dgm:constr type="w" for="ch" forName="accent_1" refType="w" fact="0.0395"/>
              <dgm:constr type="h" for="ch" forName="accent_1" refType="h" fact="0.0949"/>
              <dgm:constr type="l" for="ch" forName="image_accent_2" refType="w" fact="0.3811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3885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3947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032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5237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5329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.6447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2" refType="w" fact="0.5395"/>
              <dgm:constr type="t" for="ch" forName="accent_2" refType="h" fact="0"/>
              <dgm:constr type="w" for="ch" forName="accent_2" refType="w" fact="0.0711"/>
              <dgm:constr type="h" for="ch" forName="accent_2" refType="h" fact="0.1709"/>
              <dgm:constr type="l" for="ch" forName="parent_text_3" refType="w" fact="0.0132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parent_text_2" refType="w" fact="0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accent_3" refType="w" fact="0.3684"/>
              <dgm:constr type="t" for="ch" forName="accent_3" refType="h" fact="0.0127"/>
              <dgm:constr type="w" for="ch" forName="accent_3" refType="w" fact="0.0526"/>
              <dgm:constr type="h" for="ch" forName="accent_3" refType="h" fact="0.1266"/>
            </dgm:constrLst>
          </dgm:else>
        </dgm:choose>
      </dgm:if>
      <dgm:if name="Name14" axis="ch" ptType="node" func="cnt" op="equ" val="4">
        <dgm:alg type="composite">
          <dgm:param type="ar" val="1.6704"/>
        </dgm:alg>
        <dgm:choose name="Name15">
          <dgm:if name="Name16" func="var" arg="dir" op="equ" val="norm">
            <dgm:constrLst>
              <dgm:constr type="primFontSz" for="des" ptType="node" op="equ" val="65"/>
              <dgm:constr type="l" for="ch" forName="image_accent_4" refType="w" fact="0.4626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692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4936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501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4446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531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2368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246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38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6316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.6447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5347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6005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6005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6268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if>
          <dgm:else name="Name17">
            <dgm:constrLst>
              <dgm:constr type="primFontSz" for="des" ptType="node" op="equ" val="65"/>
              <dgm:constr type="l" for="ch" forName="image_accent_4" refType="w" fact="0.4248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314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3811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3885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3947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032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5237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5329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.6447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53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0132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4126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3732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0442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3337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else>
        </dgm:choose>
      </dgm:if>
      <dgm:if name="Name18" axis="ch" ptType="node" func="cnt" op="equ" val="5">
        <dgm:alg type="composite">
          <dgm:param type="ar" val="1.5076"/>
        </dgm:alg>
        <dgm:choose name="Name19">
          <dgm:if name="Name20" func="var" arg="dir" op="equ" val="norm">
            <dgm:constrLst>
              <dgm:constr type="primFontSz" for="des" ptType="node" op="equ" val="65"/>
              <dgm:constr type="l" for="ch" forName="image_accent_5" refType="w" fact="0.5301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5361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528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593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483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90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352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435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231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240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3813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6182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63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5878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6265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.6522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6136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if>
          <dgm:else name="Name21">
            <dgm:constrLst>
              <dgm:constr type="primFontSz" for="des" ptType="node" op="equ" val="65"/>
              <dgm:constr type="l" for="ch" forName="image_accent_5" refType="w" fact="0.3677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3738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37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434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394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01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075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158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533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542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.6522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5492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034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02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0644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322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3478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else>
        </dgm:choose>
      </dgm:if>
      <dgm:if name="Name22" axis="ch" ptType="node" func="cnt" op="equ" val="6">
        <dgm:alg type="composite">
          <dgm:param type="ar" val="1.1351"/>
        </dgm:alg>
        <dgm:choose name="Name23">
          <dgm:if name="Name24" func="var" arg="dir" op="equ" val="norm">
            <dgm:constrLst>
              <dgm:constr type="primFontSz" for="des" ptType="node" op="equ" val="65"/>
              <dgm:constr type="l" for="ch" forName="image_accent_6" refType="w" fact="0.3864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3957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5301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5361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528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593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483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90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352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435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231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2401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3813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63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5878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6265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.6522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6182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5538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0195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6182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if>
          <dgm:else name="Name25">
            <dgm:constrLst>
              <dgm:constr type="primFontSz" for="des" ptType="node" op="equ" val="65"/>
              <dgm:constr type="l" for="ch" forName="image_accent_6" refType="w" fact="0.4379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4471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3677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3738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37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434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394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01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075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158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533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5435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.6522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5492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02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0644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322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034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3766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6328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3431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else>
        </dgm:choose>
      </dgm:if>
      <dgm:if name="Name26" axis="ch" ptType="node" func="cnt" op="equ" val="7">
        <dgm:alg type="composite">
          <dgm:param type="ar" val="1.0352"/>
        </dgm:alg>
        <dgm:choose name="Name27">
          <dgm:if name="Name28" func="var" arg="dir" op="equ" val="norm">
            <dgm:constrLst>
              <dgm:constr type="primFontSz" for="des" ptType="node" op="equ" val="65"/>
              <dgm:constr type="l" for="ch" forName="accent_1" refType="w" fact="0.7553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2" refType="w" fact="0.483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90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352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435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4" refType="w" fact="0.4528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593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5" refType="w" fact="0.5301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5361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6" refType="w" fact="0.3864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3957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7" refType="w" fact="0.5291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5356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1" refType="w" fact="0.231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240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3813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63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5878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.6522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6182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02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6265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652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105"/>
              <dgm:constr type="t" for="ch" forName="parent_text_7" refType="h" fact="0.87"/>
              <dgm:constr type="w" for="ch" forName="parent_text_7" refType="w" fact="0.407"/>
              <dgm:constr type="h" for="ch" forName="parent_text_7" refType="h" fact="0.13"/>
              <dgm:constr type="l" for="ch" forName="accent_6" refType="w" fact="0.6136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if>
          <dgm:else name="Name29">
            <dgm:constrLst>
              <dgm:constr type="primFontSz" for="des" ptType="node" op="equ" val="65"/>
              <dgm:constr type="l" for="ch" forName="accent_1" refType="w" fact="0.2061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7" refType="w" fact="0.3606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3671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6" refType="w" fact="0.4379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4471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5" refType="w" fact="0.3677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3738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4" refType="w" fact="0.437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434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2" refType="w" fact="0.394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01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075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158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1" refType="w" fact="0.533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542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.6522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5492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02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0644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034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63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322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278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485"/>
              <dgm:constr type="t" for="ch" forName="parent_text_7" refType="h" fact="0.87"/>
              <dgm:constr type="w" for="ch" forName="parent_text_7" refType="w" fact="0.347"/>
              <dgm:constr type="h" for="ch" forName="parent_text_7" refType="h" fact="0.13"/>
              <dgm:constr type="l" for="ch" forName="accent_6" refType="w" fact="0.3478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else>
        </dgm:choose>
        <dgm:layoutNode name="accent_6" styleLbl="alignNode1">
          <dgm:alg type="sp"/>
          <dgm:shape xmlns:r="http://schemas.openxmlformats.org/officeDocument/2006/relationships" type="donut" r:blip="">
            <dgm:adjLst>
              <dgm:adj idx="1" val="0.0746"/>
            </dgm:adjLst>
          </dgm:shape>
          <dgm:presOf/>
        </dgm:layoutNode>
      </dgm:if>
      <dgm:else name="Name30">
        <dgm:alg type="composite">
          <dgm:param type="ar" val="0.9705"/>
        </dgm:alg>
        <dgm:choose name="Name31">
          <dgm:if name="Name32" func="var" arg="dir" op="equ" val="norm">
            <dgm:constrLst>
              <dgm:constr type="primFontSz" for="des" ptType="node" op="equ" val="65"/>
              <dgm:constr type="l" for="ch" forName="accent_1" refType="w" fact="0.7599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6182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6449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6538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5291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5356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3864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3957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5301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5361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528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593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483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90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352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435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231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240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3813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63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5878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7038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.6522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6182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02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6265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165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2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if>
          <dgm:else name="Name33">
            <dgm:constrLst>
              <dgm:constr type="primFontSz" for="des" ptType="node" op="equ" val="65"/>
              <dgm:constr type="l" for="ch" forName="accent_1" refType="w" fact="0.2014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3431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253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2619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3606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3671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4379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4471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3677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3738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37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434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394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01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075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158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533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542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.6522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5492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02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0635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2705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034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635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322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49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3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else>
        </dgm:choose>
      </dgm:else>
    </dgm:choose>
    <dgm:forEach name="wrapper" axis="self" ptType="parTrans">
      <dgm:forEach name="wrapper2" axis="self" ptType="sibTrans" st="2">
        <dgm:forEach name="imageAccentRepeat" axis="self">
          <dgm:layoutNode name="imageAccentRepeatNode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</dgm:forEach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forEach name="Name34" axis="ch" ptType="node" cnt="1">
      <dgm:layoutNode name="parent_text_1" styleLbl="revTx">
        <dgm:varLst>
          <dgm:chMax val="0"/>
          <dgm:chPref val="0"/>
          <dgm:bulletEnabled val="1"/>
        </dgm:varLst>
        <dgm:choose name="Name35">
          <dgm:if name="Name36" func="var" arg="dir" op="equ" val="norm">
            <dgm:alg type="tx">
              <dgm:param type="parTxLTRAlign" val="r"/>
              <dgm:param type="shpTxLTRAlignCh" val="r"/>
              <dgm:param type="txAnchorVert" val="b"/>
              <dgm:param type="lnSpCh" val="15"/>
            </dgm:alg>
          </dgm:if>
          <dgm:else name="Name37">
            <dgm:alg type="tx">
              <dgm:param type="parTxLTRAlign" val="l"/>
              <dgm:param type="shpTxLTRAlignCh" val="l"/>
              <dgm:param type="txAnchorVert" val="b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01"/>
        </dgm:constrLst>
        <dgm:ruleLst>
          <dgm:rule type="primFontSz" val="5" fact="NaN" max="NaN"/>
        </dgm:ruleLst>
      </dgm:layoutNode>
      <dgm:layoutNode name="image_accent_1">
        <dgm:alg type="sp"/>
        <dgm:shape xmlns:r="http://schemas.openxmlformats.org/officeDocument/2006/relationships" r:blip="">
          <dgm:adjLst/>
        </dgm:shape>
        <dgm:presOf/>
        <dgm:constrLst/>
        <dgm:forEach name="Name38" ref="imageAccentRepeat"/>
      </dgm:layoutNode>
      <dgm:layoutNode name="accent_1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39" axis="ch" ptType="sibTrans" hideLastTrans="0" cnt="1">
      <dgm:layoutNode name="image_1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</dgm:forEach>
    <dgm:forEach name="Name41" axis="ch" ptType="node" st="2" cnt="1">
      <dgm:layoutNode name="parent_text_2" styleLbl="revTx">
        <dgm:varLst>
          <dgm:chMax val="0"/>
          <dgm:chPref val="0"/>
          <dgm:bulletEnabled val="1"/>
        </dgm:varLst>
        <dgm:choose name="Name42">
          <dgm:if name="Name43" func="var" arg="dir" op="equ" val="norm">
            <dgm:alg type="tx">
              <dgm:param type="parTxLTRAlign" val="l"/>
              <dgm:param type="lnSpCh" val="15"/>
            </dgm:alg>
          </dgm:if>
          <dgm:else name="Name44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2">
        <dgm:alg type="sp"/>
        <dgm:shape xmlns:r="http://schemas.openxmlformats.org/officeDocument/2006/relationships" r:blip="">
          <dgm:adjLst/>
        </dgm:shape>
        <dgm:presOf/>
        <dgm:constrLst/>
        <dgm:forEach name="Name45" ref="imageAccentRepeat"/>
      </dgm:layoutNode>
    </dgm:forEach>
    <dgm:forEach name="Name46" axis="ch" ptType="sibTrans" hideLastTrans="0" st="2" cnt="1">
      <dgm:layoutNode name="image_2">
        <dgm:alg type="sp"/>
        <dgm:shape xmlns:r="http://schemas.openxmlformats.org/officeDocument/2006/relationships" r:blip="">
          <dgm:adjLst/>
        </dgm:shape>
        <dgm:presOf/>
        <dgm:constrLst/>
        <dgm:forEach name="Name47" ref="imageRepeat"/>
      </dgm:layoutNode>
    </dgm:forEach>
    <dgm:forEach name="Name48" axis="ch" ptType="node" st="3" cnt="1">
      <dgm:layoutNode name="image_accent_3">
        <dgm:alg type="sp"/>
        <dgm:shape xmlns:r="http://schemas.openxmlformats.org/officeDocument/2006/relationships" r:blip="">
          <dgm:adjLst/>
        </dgm:shape>
        <dgm:presOf/>
        <dgm:constrLst/>
        <dgm:forEach name="Name49" ref="imageAccentRepeat"/>
      </dgm:layoutNode>
      <dgm:layoutNode name="parent_text_3" styleLbl="revTx">
        <dgm:varLst>
          <dgm:chMax val="0"/>
          <dgm:chPref val="0"/>
          <dgm:bulletEnabled val="1"/>
        </dgm:varLst>
        <dgm:choose name="Name50">
          <dgm:if name="Name51" func="var" arg="dir" op="equ" val="norm">
            <dgm:alg type="tx">
              <dgm:param type="parTxLTRAlign" val="l"/>
              <dgm:param type="lnSpCh" val="15"/>
            </dgm:alg>
          </dgm:if>
          <dgm:else name="Name52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2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  <dgm:layoutNode name="accent_3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53" axis="ch" ptType="sibTrans" hideLastTrans="0" st="3" cnt="1">
      <dgm:layoutNode name="image_3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</dgm:forEach>
    <dgm:forEach name="Name55" axis="ch" ptType="node" st="4" cnt="1">
      <dgm:layoutNode name="image_accent_4">
        <dgm:alg type="sp"/>
        <dgm:shape xmlns:r="http://schemas.openxmlformats.org/officeDocument/2006/relationships" r:blip="">
          <dgm:adjLst/>
        </dgm:shape>
        <dgm:presOf/>
        <dgm:constrLst/>
        <dgm:forEach name="Name56" ref="imageAccentRepeat"/>
      </dgm:layoutNode>
      <dgm:layoutNode name="parent_text_4" styleLbl="revTx">
        <dgm:varLst>
          <dgm:chMax val="0"/>
          <dgm:chPref val="0"/>
          <dgm:bulletEnabled val="1"/>
        </dgm:varLst>
        <dgm:choose name="Name57">
          <dgm:if name="Name58" func="var" arg="dir" op="equ" val="norm">
            <dgm:alg type="tx">
              <dgm:param type="parTxLTRAlign" val="l"/>
              <dgm:param type="lnSpCh" val="15"/>
            </dgm:alg>
          </dgm:if>
          <dgm:else name="Name59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4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60" axis="ch" ptType="sibTrans" hideLastTrans="0" st="4" cnt="1">
      <dgm:layoutNode name="image_4">
        <dgm:alg type="sp"/>
        <dgm:shape xmlns:r="http://schemas.openxmlformats.org/officeDocument/2006/relationships" r:blip="">
          <dgm:adjLst/>
        </dgm:shape>
        <dgm:presOf/>
        <dgm:constrLst/>
        <dgm:forEach name="Name61" ref="imageRepeat"/>
      </dgm:layoutNode>
    </dgm:forEach>
    <dgm:forEach name="Name62" axis="ch" ptType="node" st="5" cnt="1">
      <dgm:layoutNode name="image_accent_5">
        <dgm:alg type="sp"/>
        <dgm:shape xmlns:r="http://schemas.openxmlformats.org/officeDocument/2006/relationships" r:blip="">
          <dgm:adjLst/>
        </dgm:shape>
        <dgm:presOf/>
        <dgm:constrLst/>
        <dgm:forEach name="Name63" ref="imageAccentRepeat"/>
      </dgm:layoutNode>
      <dgm:layoutNode name="parent_text_5" styleLbl="revTx">
        <dgm:varLst>
          <dgm:chMax val="0"/>
          <dgm:chPref val="0"/>
          <dgm:bulletEnabled val="1"/>
        </dgm:varLst>
        <dgm:choose name="Name64">
          <dgm:if name="Name65" func="var" arg="dir" op="equ" val="norm">
            <dgm:alg type="tx">
              <dgm:param type="parTxLTRAlign" val="l"/>
              <dgm:param type="lnSpCh" val="15"/>
            </dgm:alg>
          </dgm:if>
          <dgm:else name="Name66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sibTrans" hideLastTrans="0" st="5" cnt="1">
      <dgm:layoutNode name="image_5">
        <dgm:alg type="sp"/>
        <dgm:shape xmlns:r="http://schemas.openxmlformats.org/officeDocument/2006/relationships" r:blip="">
          <dgm:adjLst/>
        </dgm:shape>
        <dgm:presOf/>
        <dgm:constrLst/>
        <dgm:forEach name="Name68" ref="imageRepeat"/>
      </dgm:layoutNode>
    </dgm:forEach>
    <dgm:forEach name="Name69" axis="ch" ptType="node" st="6" cnt="1">
      <dgm:layoutNode name="parent_text_6" styleLbl="revTx">
        <dgm:varLst>
          <dgm:chMax val="0"/>
          <dgm:chPref val="0"/>
          <dgm:bulletEnabled val="1"/>
        </dgm:varLst>
        <dgm:choose name="Name70">
          <dgm:if name="Name71" func="var" arg="dir" op="equ" val="norm">
            <dgm:alg type="tx">
              <dgm:param type="parTxLTRAlign" val="r"/>
              <dgm:param type="shpTxLTRAlignCh" val="r"/>
              <dgm:param type="lnSpCh" val="15"/>
            </dgm:alg>
          </dgm:if>
          <dgm:else name="Name72">
            <dgm:alg type="tx">
              <dgm:param type="parTxLTRAlign" val="l"/>
              <dgm:param type="shpTxLTRAlignCh" val="l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6">
        <dgm:alg type="sp"/>
        <dgm:shape xmlns:r="http://schemas.openxmlformats.org/officeDocument/2006/relationships" r:blip="">
          <dgm:adjLst/>
        </dgm:shape>
        <dgm:presOf/>
        <dgm:constrLst/>
        <dgm:forEach name="Name73" ref="imageAccentRepeat"/>
      </dgm:layoutNode>
      <dgm:layoutNode name="accent_5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74" axis="ch" ptType="sibTrans" hideLastTrans="0" st="6" cnt="1">
      <dgm:layoutNode name="image_6">
        <dgm:alg type="sp"/>
        <dgm:shape xmlns:r="http://schemas.openxmlformats.org/officeDocument/2006/relationships" r:blip="">
          <dgm:adjLst/>
        </dgm:shape>
        <dgm:presOf/>
        <dgm:constrLst/>
        <dgm:forEach name="Name75" ref="imageRepeat"/>
      </dgm:layoutNode>
    </dgm:forEach>
    <dgm:forEach name="Name76" axis="ch" ptType="node" st="7" cnt="1">
      <dgm:layoutNode name="parent_text_7" styleLbl="revTx">
        <dgm:varLst>
          <dgm:chMax val="0"/>
          <dgm:chPref val="0"/>
          <dgm:bulletEnabled val="1"/>
        </dgm:varLst>
        <dgm:choose name="Name77">
          <dgm:if name="Name78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79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7">
        <dgm:alg type="sp"/>
        <dgm:shape xmlns:r="http://schemas.openxmlformats.org/officeDocument/2006/relationships" r:blip="">
          <dgm:adjLst/>
        </dgm:shape>
        <dgm:presOf/>
        <dgm:constrLst/>
        <dgm:forEach name="Name80" ref="imageAccentRepeat"/>
      </dgm:layoutNode>
    </dgm:forEach>
    <dgm:forEach name="Name81" axis="ch" ptType="sibTrans" hideLastTrans="0" st="7" cnt="1">
      <dgm:layoutNode name="image_7">
        <dgm:alg type="sp"/>
        <dgm:shape xmlns:r="http://schemas.openxmlformats.org/officeDocument/2006/relationships" r:blip="">
          <dgm:adjLst/>
        </dgm:shape>
        <dgm:presOf/>
        <dgm:constrLst/>
        <dgm:forEach name="Name82" ref="imageRepeat"/>
      </dgm:layoutNode>
    </dgm:forEach>
    <dgm:forEach name="Name83" axis="ch" ptType="node" st="8" cnt="1">
      <dgm:layoutNode name="parent_text_8" styleLbl="revTx">
        <dgm:varLst>
          <dgm:chMax val="0"/>
          <dgm:chPref val="0"/>
          <dgm:bulletEnabled val="1"/>
        </dgm:varLst>
        <dgm:choose name="Name84">
          <dgm:if name="Name85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86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8">
        <dgm:alg type="sp"/>
        <dgm:shape xmlns:r="http://schemas.openxmlformats.org/officeDocument/2006/relationships" r:blip="">
          <dgm:adjLst/>
        </dgm:shape>
        <dgm:presOf/>
        <dgm:constrLst/>
        <dgm:forEach name="Name87" ref="imageAccentRepeat"/>
      </dgm:layoutNode>
    </dgm:forEach>
    <dgm:forEach name="Name88" axis="ch" ptType="sibTrans" hideLastTrans="0" st="8" cnt="1">
      <dgm:layoutNode name="image_8">
        <dgm:alg type="sp"/>
        <dgm:shape xmlns:r="http://schemas.openxmlformats.org/officeDocument/2006/relationships" r:blip="">
          <dgm:adjLst/>
        </dgm:shape>
        <dgm:presOf/>
        <dgm:constrLst/>
        <dgm:forEach name="Name89" ref="image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6BDF09-D6FE-4285-87BE-D985BCB07C62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EA0A05-924B-4C68-B564-E744D67FF4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480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EA0A05-924B-4C68-B564-E744D67FF40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520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6CDEC-5DDE-4D71-8CD7-D7C1CA4BC6D3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B2612-E1F6-48AD-8AFD-AF8D6B1F1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6CDEC-5DDE-4D71-8CD7-D7C1CA4BC6D3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B2612-E1F6-48AD-8AFD-AF8D6B1F1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6CDEC-5DDE-4D71-8CD7-D7C1CA4BC6D3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B2612-E1F6-48AD-8AFD-AF8D6B1F1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6CDEC-5DDE-4D71-8CD7-D7C1CA4BC6D3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B2612-E1F6-48AD-8AFD-AF8D6B1F1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6CDEC-5DDE-4D71-8CD7-D7C1CA4BC6D3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B2612-E1F6-48AD-8AFD-AF8D6B1F1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6CDEC-5DDE-4D71-8CD7-D7C1CA4BC6D3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B2612-E1F6-48AD-8AFD-AF8D6B1F1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6CDEC-5DDE-4D71-8CD7-D7C1CA4BC6D3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B2612-E1F6-48AD-8AFD-AF8D6B1F1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6CDEC-5DDE-4D71-8CD7-D7C1CA4BC6D3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B2612-E1F6-48AD-8AFD-AF8D6B1F1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6CDEC-5DDE-4D71-8CD7-D7C1CA4BC6D3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B2612-E1F6-48AD-8AFD-AF8D6B1F1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6CDEC-5DDE-4D71-8CD7-D7C1CA4BC6D3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B2612-E1F6-48AD-8AFD-AF8D6B1F1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6CDEC-5DDE-4D71-8CD7-D7C1CA4BC6D3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B2612-E1F6-48AD-8AFD-AF8D6B1F13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C3F6CDEC-5DDE-4D71-8CD7-D7C1CA4BC6D3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A94B2612-E1F6-48AD-8AFD-AF8D6B1F13B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0.pn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5" Type="http://schemas.openxmlformats.org/officeDocument/2006/relationships/image" Target="../media/image8.jp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1.jpg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4.jpg"/><Relationship Id="rId7" Type="http://schemas.openxmlformats.org/officeDocument/2006/relationships/diagramColors" Target="../diagrams/colors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682" y="877790"/>
            <a:ext cx="8945318" cy="58251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41639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ГАРКАЕВА </a:t>
            </a:r>
            <a:r>
              <a:rPr lang="ru-RU" sz="2000" b="1" smtClean="0"/>
              <a:t>МАДИНА 7КЛ.МБОУ </a:t>
            </a:r>
            <a:r>
              <a:rPr lang="ru-RU" sz="2000" b="1" dirty="0" err="1" smtClean="0"/>
              <a:t>Краснопартизанская</a:t>
            </a:r>
            <a:r>
              <a:rPr lang="ru-RU" sz="2000" b="1" dirty="0" smtClean="0"/>
              <a:t> СШ  ИЗО « ТАЛАНТЫ БЕЗ ГРАНИЦ»</a:t>
            </a:r>
          </a:p>
          <a:p>
            <a:pPr algn="ctr"/>
            <a:r>
              <a:rPr lang="ru-RU" sz="2000" b="1" dirty="0" smtClean="0"/>
              <a:t>    </a:t>
            </a:r>
            <a:endParaRPr lang="ru-RU" sz="2000" b="1" dirty="0"/>
          </a:p>
        </p:txBody>
      </p:sp>
      <p:pic>
        <p:nvPicPr>
          <p:cNvPr id="8" name="Шедевры классики - Людвиг Ван .. (qmus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40552" y="6093296"/>
            <a:ext cx="609600" cy="6096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895419"/>
            <a:ext cx="2791656" cy="3621813"/>
          </a:xfrm>
          <a:prstGeom prst="rect">
            <a:avLst/>
          </a:prstGeom>
          <a:scene3d>
            <a:camera prst="isometricOffAxis1Righ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858905026"/>
      </p:ext>
    </p:extLst>
  </p:cSld>
  <p:clrMapOvr>
    <a:masterClrMapping/>
  </p:clrMapOvr>
  <p:transition spd="slow" advClick="0" advTm="378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8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52" y="653256"/>
            <a:ext cx="3816424" cy="530120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4913582" y="476672"/>
            <a:ext cx="381642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atang" pitchFamily="18" charset="-127"/>
                <a:ea typeface="Batang" pitchFamily="18" charset="-127"/>
              </a:rPr>
              <a:t>«СЕДЫЕ ДЕТИ ОНИ ЗНАЛИ СЛОВО РАССТРЕЛ</a:t>
            </a:r>
            <a:br>
              <a:rPr lang="ru-RU" sz="3600" b="1" dirty="0" smtClean="0">
                <a:latin typeface="Batang" pitchFamily="18" charset="-127"/>
                <a:ea typeface="Batang" pitchFamily="18" charset="-127"/>
              </a:rPr>
            </a:br>
            <a:r>
              <a:rPr lang="ru-RU" sz="3600" b="1" dirty="0" smtClean="0">
                <a:latin typeface="Batang" pitchFamily="18" charset="-127"/>
                <a:ea typeface="Batang" pitchFamily="18" charset="-127"/>
              </a:rPr>
              <a:t>НЕ СПАЛИ СРЕДИ ТИШИНЫ</a:t>
            </a:r>
            <a:br>
              <a:rPr lang="ru-RU" sz="3600" b="1" dirty="0" smtClean="0">
                <a:latin typeface="Batang" pitchFamily="18" charset="-127"/>
                <a:ea typeface="Batang" pitchFamily="18" charset="-127"/>
              </a:rPr>
            </a:br>
            <a:r>
              <a:rPr lang="ru-RU" sz="3600" b="1" dirty="0" smtClean="0">
                <a:latin typeface="Batang" pitchFamily="18" charset="-127"/>
                <a:ea typeface="Batang" pitchFamily="18" charset="-127"/>
              </a:rPr>
              <a:t>СЕДЫЕ ДЕТИ ВОЙНЫ».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44009" y="5554985"/>
            <a:ext cx="35283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Конкурсная работа                 к 75 </a:t>
            </a:r>
            <a:r>
              <a:rPr lang="ru-RU" dirty="0" err="1" smtClean="0"/>
              <a:t>летию</a:t>
            </a:r>
            <a:r>
              <a:rPr lang="ru-RU" dirty="0" smtClean="0"/>
              <a:t> года славы. ЦДТ.</a:t>
            </a:r>
            <a:endParaRPr lang="ru-RU" dirty="0"/>
          </a:p>
        </p:txBody>
      </p:sp>
      <p:pic>
        <p:nvPicPr>
          <p:cNvPr id="5" name="franc-shubert-vechernjaja-serenada-(megapesni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0332640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13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83"/>
    </mc:Choice>
    <mc:Fallback xmlns="">
      <p:transition spd="slow" advTm="51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</a:t>
            </a:r>
            <a:r>
              <a:rPr lang="ru-RU" b="1" dirty="0" smtClean="0"/>
              <a:t>МОИ НАГРАДЫ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2349592" cy="2777042"/>
          </a:xfrm>
          <a:effectLst>
            <a:glow rad="139700">
              <a:schemeClr val="accent5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88841"/>
            <a:ext cx="2160240" cy="3308916"/>
          </a:xfrm>
          <a:prstGeom prst="rect">
            <a:avLst/>
          </a:prstGeom>
          <a:scene3d>
            <a:camera prst="perspectiveRelaxedModerately"/>
            <a:lightRig rig="threePt" dir="t"/>
          </a:scene3d>
          <a:sp3d>
            <a:bevelT w="114300" prst="hardEdge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266" y="1771261"/>
            <a:ext cx="2873197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 prst="convex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6084168" y="2564904"/>
            <a:ext cx="2664295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1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1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Награждается ученица 7 класса </a:t>
            </a:r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Гаркаева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Мадина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1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занявшая </a:t>
            </a:r>
            <a:r>
              <a:rPr lang="en-US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место</a:t>
            </a:r>
          </a:p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конкурсе рисунков в рамках предметной недели изо. </a:t>
            </a:r>
            <a:r>
              <a:rPr lang="ru-RU" sz="1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</a:t>
            </a:r>
          </a:p>
          <a:p>
            <a:pPr algn="ctr"/>
            <a:endParaRPr lang="ru-RU" sz="12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1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Директор школы        КравцоваГ.Л.2020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365" y="1820871"/>
            <a:ext cx="3024336" cy="4100145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699792" y="2852936"/>
            <a:ext cx="27599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1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Награждается </a:t>
            </a:r>
          </a:p>
          <a:p>
            <a:pPr algn="ctr"/>
            <a:endParaRPr lang="ru-RU" sz="12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ctr"/>
            <a:r>
              <a:rPr lang="ru-RU" sz="1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ученица </a:t>
            </a:r>
            <a:r>
              <a:rPr lang="ru-RU" sz="1200" b="1" dirty="0">
                <a:ln w="50800"/>
                <a:solidFill>
                  <a:schemeClr val="bg1">
                    <a:shade val="50000"/>
                  </a:schemeClr>
                </a:solidFill>
              </a:rPr>
              <a:t>7 класса </a:t>
            </a:r>
            <a:endParaRPr lang="ru-RU" sz="12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ctr"/>
            <a:r>
              <a:rPr lang="ru-RU" sz="12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Гаркаева</a:t>
            </a:r>
            <a:r>
              <a:rPr lang="ru-RU" sz="1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ru-RU" sz="12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Мадина</a:t>
            </a:r>
            <a:r>
              <a:rPr lang="ru-RU" sz="1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,</a:t>
            </a:r>
            <a:endParaRPr lang="ru-RU" sz="12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ctr"/>
            <a:r>
              <a:rPr lang="ru-RU" sz="1200" b="1" dirty="0">
                <a:ln w="50800"/>
                <a:solidFill>
                  <a:schemeClr val="bg1">
                    <a:shade val="50000"/>
                  </a:schemeClr>
                </a:solidFill>
              </a:rPr>
              <a:t>занявшая </a:t>
            </a:r>
            <a:r>
              <a:rPr lang="ru-RU" sz="1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I</a:t>
            </a:r>
            <a:r>
              <a:rPr lang="en-US" sz="1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I</a:t>
            </a:r>
            <a:r>
              <a:rPr lang="ru-RU" sz="1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место</a:t>
            </a:r>
            <a:endParaRPr lang="ru-RU" sz="12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ctr"/>
            <a:r>
              <a:rPr lang="ru-RU" sz="1200" b="1" dirty="0">
                <a:ln w="50800"/>
                <a:solidFill>
                  <a:schemeClr val="bg1">
                    <a:shade val="50000"/>
                  </a:schemeClr>
                </a:solidFill>
              </a:rPr>
              <a:t>в </a:t>
            </a:r>
            <a:r>
              <a:rPr lang="ru-RU" sz="1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викторине </a:t>
            </a:r>
          </a:p>
          <a:p>
            <a:pPr algn="ctr"/>
            <a:r>
              <a:rPr lang="ru-RU" sz="1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«В мире искусства» в рамках  </a:t>
            </a:r>
            <a:r>
              <a:rPr lang="ru-RU" sz="1200" b="1" dirty="0">
                <a:ln w="50800"/>
                <a:solidFill>
                  <a:schemeClr val="bg1">
                    <a:shade val="50000"/>
                  </a:schemeClr>
                </a:solidFill>
              </a:rPr>
              <a:t>предметной недели изо.   </a:t>
            </a:r>
          </a:p>
          <a:p>
            <a:pPr algn="ctr"/>
            <a:endParaRPr lang="ru-RU" sz="12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ctr"/>
            <a:endParaRPr lang="ru-RU" sz="12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ctr"/>
            <a:endParaRPr lang="ru-RU" sz="12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ctr"/>
            <a:endParaRPr lang="ru-RU" sz="12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ctr"/>
            <a:r>
              <a:rPr lang="ru-RU" sz="1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       </a:t>
            </a:r>
          </a:p>
          <a:p>
            <a:pPr algn="ctr"/>
            <a:r>
              <a:rPr lang="ru-RU" sz="1200" b="1" dirty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ru-RU" sz="1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  Директор </a:t>
            </a:r>
            <a:r>
              <a:rPr lang="ru-RU" sz="1200" b="1" dirty="0">
                <a:ln w="50800"/>
                <a:solidFill>
                  <a:schemeClr val="bg1">
                    <a:shade val="50000"/>
                  </a:schemeClr>
                </a:solidFill>
              </a:rPr>
              <a:t>школы </a:t>
            </a:r>
            <a:r>
              <a:rPr lang="ru-RU" sz="1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:       </a:t>
            </a:r>
          </a:p>
          <a:p>
            <a:pPr algn="ctr"/>
            <a:r>
              <a:rPr lang="ru-RU" sz="1200" b="1" dirty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ru-RU" sz="1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    КравцоваГ.Л.2020</a:t>
            </a:r>
            <a:endParaRPr lang="ru-RU" sz="1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4855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91"/>
    </mc:Choice>
    <mc:Fallback xmlns="">
      <p:transition spd="slow" advTm="619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17" y="1484784"/>
            <a:ext cx="3194992" cy="43204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39" y="1484783"/>
            <a:ext cx="3234177" cy="43204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3528" y="620688"/>
            <a:ext cx="8352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ПОБЕДИТЕЛЬ МЕЖДУНАРОДНЫХ  И ВСЕРОССИЙСКИХ КОНКУРСОВ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356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21"/>
    </mc:Choice>
    <mc:Fallback xmlns="">
      <p:transition spd="slow" advTm="432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БЛАГОДАРЮ ЗА ВНИМАНИЕ!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876148"/>
            <a:ext cx="5760640" cy="4430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franc-shubert-vechernjaja-serenada-(megapesni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756576" y="6279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044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93"/>
    </mc:Choice>
    <mc:Fallback xmlns="">
      <p:transition spd="slow" advTm="4693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3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20688"/>
            <a:ext cx="7125113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483037775"/>
              </p:ext>
            </p:extLst>
          </p:nvPr>
        </p:nvGraphicFramePr>
        <p:xfrm>
          <a:off x="3779912" y="1861667"/>
          <a:ext cx="3924063" cy="36361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95536" y="476672"/>
            <a:ext cx="82089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Batang" pitchFamily="18" charset="-127"/>
                <a:ea typeface="Batang" pitchFamily="18" charset="-127"/>
              </a:rPr>
              <a:t>             </a:t>
            </a:r>
            <a:r>
              <a:rPr lang="ru-RU" sz="2400" b="1" dirty="0" smtClean="0">
                <a:latin typeface="Batang" pitchFamily="18" charset="-127"/>
                <a:ea typeface="Batang" pitchFamily="18" charset="-127"/>
              </a:rPr>
              <a:t>«ТИХАЯ НЕДВИЖИМАЯ ЖИЗНЬ» </a:t>
            </a:r>
          </a:p>
          <a:p>
            <a:r>
              <a:rPr lang="ru-RU" sz="2000" b="1" dirty="0" smtClean="0">
                <a:latin typeface="Batang" pitchFamily="18" charset="-127"/>
                <a:ea typeface="Batang" pitchFamily="18" charset="-127"/>
              </a:rPr>
              <a:t>С этого начинается мое путешествие в таинственный и прекрасный мир искусства! С понимания </a:t>
            </a:r>
            <a:r>
              <a:rPr lang="ru-RU" sz="2000" b="1" dirty="0" err="1" smtClean="0">
                <a:latin typeface="Batang" pitchFamily="18" charset="-127"/>
                <a:ea typeface="Batang" pitchFamily="18" charset="-127"/>
              </a:rPr>
              <a:t>вещейи</a:t>
            </a:r>
            <a:r>
              <a:rPr lang="ru-RU" sz="2000" b="1" dirty="0" smtClean="0">
                <a:latin typeface="Batang" pitchFamily="18" charset="-127"/>
                <a:ea typeface="Batang" pitchFamily="18" charset="-127"/>
              </a:rPr>
              <a:t> красоты окружающего мира.</a:t>
            </a:r>
            <a:endParaRPr lang="ru-RU" sz="2000" b="1" dirty="0"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34" y="2060848"/>
            <a:ext cx="3967641" cy="41044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ContrastingRightFacing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45476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476"/>
    </mc:Choice>
    <mc:Fallback xmlns="">
      <p:transition spd="slow" advTm="134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128792" cy="194421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«НЕЗНАКОМКА»                                             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II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место в Международном конкурсе для детей и молодежи   «ВСЕ ТАЛАНТЛИВЫ»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190" y="2492896"/>
            <a:ext cx="3035527" cy="38164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ContrastingRightFacing"/>
            <a:lightRig rig="threePt" dir="t">
              <a:rot lat="0" lon="0" rev="2100000"/>
            </a:lightRig>
          </a:scene3d>
          <a:sp3d extrusionH="25400">
            <a:bevelT w="304800" h="152400" prst="divot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616" y="2190906"/>
            <a:ext cx="3056784" cy="41184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RightUp"/>
            <a:lightRig rig="threePt" dir="t">
              <a:rot lat="0" lon="0" rev="2100000"/>
            </a:lightRig>
          </a:scene3d>
          <a:sp3d extrusionH="25400">
            <a:bevelT w="304800" h="152400" prst="riblet"/>
            <a:extrusionClr>
              <a:srgbClr val="000000"/>
            </a:extrusion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952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89"/>
    </mc:Choice>
    <mc:Fallback xmlns="">
      <p:transition spd="slow" advTm="108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16832"/>
            <a:ext cx="2880320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ContrastingRightFacing"/>
            <a:lightRig rig="twoPt" dir="t">
              <a:rot lat="0" lon="0" rev="7800000"/>
            </a:lightRig>
          </a:scene3d>
          <a:sp3d contourW="6350">
            <a:bevelT w="50800" h="16510" prst="convex"/>
            <a:contourClr>
              <a:srgbClr val="C0C0C0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611560" y="332656"/>
            <a:ext cx="43680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ИЗ СЕРИИ КАРТИН НА ВНЕУРОЧНОЙ ДЕЯТЕЛЬНОСТИ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640" y="1025153"/>
            <a:ext cx="2273117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HeroicExtremeLeftFacing"/>
            <a:lightRig rig="twoPt" dir="t">
              <a:rot lat="0" lon="0" rev="7800000"/>
            </a:lightRig>
          </a:scene3d>
          <a:sp3d contourW="6350">
            <a:bevelT w="50800" h="16510" prst="coolSlant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393950" y="4456797"/>
            <a:ext cx="2286000" cy="64633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lvl="0" algn="ctr"/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«ЛЕСНАЯ ФЕЯ»         </a:t>
            </a: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    </a:t>
            </a:r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АКВАРЕЛЬ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24128" y="4456798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«ЛЕСНАЯ ФЕЯ»</a:t>
            </a:r>
          </a:p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ГРАФИКА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036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57"/>
    </mc:Choice>
    <mc:Fallback xmlns="">
      <p:transition spd="slow" advTm="6257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666" y="889585"/>
            <a:ext cx="3385092" cy="4248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12700" stA="38000" endPos="28000" dist="5000" dir="5400000" sy="-100000" algn="bl" rotWithShape="0"/>
          </a:effectLst>
          <a:scene3d>
            <a:camera prst="perspectiveContrastingLeftFacing"/>
            <a:lightRig rig="threePt" dir="t"/>
          </a:scene3d>
          <a:sp3d>
            <a:bevelT/>
          </a:sp3d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911911252"/>
              </p:ext>
            </p:extLst>
          </p:nvPr>
        </p:nvGraphicFramePr>
        <p:xfrm>
          <a:off x="899592" y="517578"/>
          <a:ext cx="3528393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364088" y="5517232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АФРИКА»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134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72"/>
    </mc:Choice>
    <mc:Fallback xmlns="">
      <p:transition spd="slow" advTm="92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116632"/>
            <a:ext cx="2554446" cy="2088232"/>
          </a:xfrm>
        </p:spPr>
        <p:txBody>
          <a:bodyPr/>
          <a:lstStyle/>
          <a:p>
            <a:r>
              <a:rPr lang="ru-RU" sz="1400" b="1" dirty="0" smtClean="0">
                <a:latin typeface="Batang" pitchFamily="18" charset="-127"/>
                <a:ea typeface="Batang" pitchFamily="18" charset="-127"/>
              </a:rPr>
              <a:t>И красива и богата </a:t>
            </a:r>
            <a:br>
              <a:rPr lang="ru-RU" sz="1400" b="1" dirty="0" smtClean="0">
                <a:latin typeface="Batang" pitchFamily="18" charset="-127"/>
                <a:ea typeface="Batang" pitchFamily="18" charset="-127"/>
              </a:rPr>
            </a:br>
            <a:r>
              <a:rPr lang="ru-RU" sz="1400" b="1" dirty="0" smtClean="0">
                <a:latin typeface="Batang" pitchFamily="18" charset="-127"/>
                <a:ea typeface="Batang" pitchFamily="18" charset="-127"/>
              </a:rPr>
              <a:t>наша Родина ребята</a:t>
            </a:r>
            <a:br>
              <a:rPr lang="ru-RU" sz="1400" b="1" dirty="0" smtClean="0">
                <a:latin typeface="Batang" pitchFamily="18" charset="-127"/>
                <a:ea typeface="Batang" pitchFamily="18" charset="-127"/>
              </a:rPr>
            </a:br>
            <a:r>
              <a:rPr lang="ru-RU" sz="1400" b="1" dirty="0" smtClean="0">
                <a:latin typeface="Batang" pitchFamily="18" charset="-127"/>
                <a:ea typeface="Batang" pitchFamily="18" charset="-127"/>
              </a:rPr>
              <a:t>Долго ехать от столицы </a:t>
            </a:r>
            <a:br>
              <a:rPr lang="ru-RU" sz="1400" b="1" dirty="0" smtClean="0">
                <a:latin typeface="Batang" pitchFamily="18" charset="-127"/>
                <a:ea typeface="Batang" pitchFamily="18" charset="-127"/>
              </a:rPr>
            </a:br>
            <a:r>
              <a:rPr lang="ru-RU" sz="1400" b="1" dirty="0" smtClean="0">
                <a:latin typeface="Batang" pitchFamily="18" charset="-127"/>
                <a:ea typeface="Batang" pitchFamily="18" charset="-127"/>
              </a:rPr>
              <a:t>До любой ее границы</a:t>
            </a:r>
            <a:br>
              <a:rPr lang="ru-RU" sz="1400" b="1" dirty="0" smtClean="0">
                <a:latin typeface="Batang" pitchFamily="18" charset="-127"/>
                <a:ea typeface="Batang" pitchFamily="18" charset="-127"/>
              </a:rPr>
            </a:br>
            <a:r>
              <a:rPr lang="ru-RU" sz="1400" b="1" dirty="0" smtClean="0">
                <a:latin typeface="Batang" pitchFamily="18" charset="-127"/>
                <a:ea typeface="Batang" pitchFamily="18" charset="-127"/>
              </a:rPr>
              <a:t>Все вокруг свое родное :</a:t>
            </a:r>
            <a:br>
              <a:rPr lang="ru-RU" sz="1400" b="1" dirty="0" smtClean="0">
                <a:latin typeface="Batang" pitchFamily="18" charset="-127"/>
                <a:ea typeface="Batang" pitchFamily="18" charset="-127"/>
              </a:rPr>
            </a:br>
            <a:r>
              <a:rPr lang="ru-RU" sz="1400" b="1" dirty="0" smtClean="0">
                <a:latin typeface="Batang" pitchFamily="18" charset="-127"/>
                <a:ea typeface="Batang" pitchFamily="18" charset="-127"/>
              </a:rPr>
              <a:t>Горы ,степи  и леса</a:t>
            </a:r>
            <a:br>
              <a:rPr lang="ru-RU" sz="1400" b="1" dirty="0" smtClean="0">
                <a:latin typeface="Batang" pitchFamily="18" charset="-127"/>
                <a:ea typeface="Batang" pitchFamily="18" charset="-127"/>
              </a:rPr>
            </a:br>
            <a:r>
              <a:rPr lang="ru-RU" sz="1400" b="1" dirty="0" smtClean="0">
                <a:latin typeface="Batang" pitchFamily="18" charset="-127"/>
                <a:ea typeface="Batang" pitchFamily="18" charset="-127"/>
              </a:rPr>
              <a:t>Рек сверканье голубое ,</a:t>
            </a:r>
            <a:br>
              <a:rPr lang="ru-RU" sz="1400" b="1" dirty="0" smtClean="0">
                <a:latin typeface="Batang" pitchFamily="18" charset="-127"/>
                <a:ea typeface="Batang" pitchFamily="18" charset="-127"/>
              </a:rPr>
            </a:br>
            <a:r>
              <a:rPr lang="ru-RU" sz="1400" b="1" dirty="0" smtClean="0">
                <a:latin typeface="Batang" pitchFamily="18" charset="-127"/>
                <a:ea typeface="Batang" pitchFamily="18" charset="-127"/>
              </a:rPr>
              <a:t>Голубые небеса. </a:t>
            </a:r>
            <a:endParaRPr lang="ru-RU" sz="1400" b="1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548680"/>
            <a:ext cx="41764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Batang" pitchFamily="18" charset="-127"/>
                <a:ea typeface="Batang" pitchFamily="18" charset="-127"/>
              </a:rPr>
              <a:t>ИЩУ СЕБЯ В                ПЕЙЗАЖЕ</a:t>
            </a:r>
            <a:endParaRPr lang="ru-RU" sz="3200" b="1" i="1" dirty="0"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125889"/>
            <a:ext cx="3501864" cy="44652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849" y="1625898"/>
            <a:ext cx="3910406" cy="49137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98449614"/>
      </p:ext>
    </p:extLst>
  </p:cSld>
  <p:clrMapOvr>
    <a:masterClrMapping/>
  </p:clrMapOvr>
  <p:transition spd="slow" advTm="1197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5035"/>
            <a:ext cx="3790525" cy="56128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bliqueBottomLeft"/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" name="Прямоугольник 3"/>
          <p:cNvSpPr/>
          <p:nvPr/>
        </p:nvSpPr>
        <p:spPr>
          <a:xfrm>
            <a:off x="5076056" y="620688"/>
            <a:ext cx="374441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Кавказ!</a:t>
            </a:r>
          </a:p>
          <a:p>
            <a:r>
              <a:rPr lang="ru-RU" dirty="0"/>
              <a:t>О! Как могуч ты!</a:t>
            </a:r>
          </a:p>
          <a:p>
            <a:r>
              <a:rPr lang="ru-RU" dirty="0"/>
              <a:t>Как велик!</a:t>
            </a:r>
          </a:p>
          <a:p>
            <a:r>
              <a:rPr lang="ru-RU" dirty="0"/>
              <a:t>Божественны твои леса и горы!</a:t>
            </a:r>
          </a:p>
          <a:p>
            <a:r>
              <a:rPr lang="ru-RU" dirty="0"/>
              <a:t>Как много я могу узнать</a:t>
            </a:r>
          </a:p>
          <a:p>
            <a:r>
              <a:rPr lang="ru-RU" dirty="0"/>
              <a:t>Лишь посмотреть на небосводы.</a:t>
            </a:r>
          </a:p>
          <a:p>
            <a:r>
              <a:rPr lang="ru-RU" dirty="0"/>
              <a:t>Кавказ!</a:t>
            </a:r>
          </a:p>
          <a:p>
            <a:r>
              <a:rPr lang="ru-RU" dirty="0"/>
              <a:t>Я много в этом слове слышу —</a:t>
            </a:r>
          </a:p>
          <a:p>
            <a:r>
              <a:rPr lang="ru-RU" dirty="0"/>
              <a:t>И много вижу для себя.</a:t>
            </a:r>
          </a:p>
          <a:p>
            <a:r>
              <a:rPr lang="ru-RU" dirty="0"/>
              <a:t>Я слышу шум ручья и речки горной,</a:t>
            </a:r>
          </a:p>
          <a:p>
            <a:r>
              <a:rPr lang="ru-RU" dirty="0"/>
              <a:t>Призыв орлов и шум ветров.</a:t>
            </a:r>
          </a:p>
          <a:p>
            <a:r>
              <a:rPr lang="ru-RU" dirty="0"/>
              <a:t>Я слышу много, как в лесу —</a:t>
            </a:r>
          </a:p>
          <a:p>
            <a:r>
              <a:rPr lang="ru-RU" dirty="0"/>
              <a:t>деревья шепчутся друг с другом,</a:t>
            </a:r>
          </a:p>
          <a:p>
            <a:r>
              <a:rPr lang="ru-RU" dirty="0"/>
              <a:t>Как говорит зеленая листва…</a:t>
            </a:r>
          </a:p>
          <a:p>
            <a:r>
              <a:rPr lang="ru-RU" dirty="0"/>
              <a:t>Кавказ!</a:t>
            </a:r>
          </a:p>
          <a:p>
            <a:r>
              <a:rPr lang="ru-RU" dirty="0"/>
              <a:t>Зовет меня твой шум и тишина.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15817" y="5733256"/>
            <a:ext cx="17281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«Кавказ»</a:t>
            </a:r>
            <a:endParaRPr lang="ru-RU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183234863"/>
              </p:ext>
            </p:extLst>
          </p:nvPr>
        </p:nvGraphicFramePr>
        <p:xfrm>
          <a:off x="6516216" y="188640"/>
          <a:ext cx="2520280" cy="21687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42794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914"/>
    </mc:Choice>
    <mc:Fallback xmlns="">
      <p:transition spd="slow" advTm="239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6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61" y="332656"/>
            <a:ext cx="8064896" cy="52886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4" name="TextBox 3"/>
          <p:cNvSpPr txBox="1"/>
          <p:nvPr/>
        </p:nvSpPr>
        <p:spPr>
          <a:xfrm>
            <a:off x="6156176" y="494116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«ЗИМА В ЛЕСУ»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16832"/>
            <a:ext cx="3019663" cy="47251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27166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23"/>
    </mc:Choice>
    <mc:Fallback xmlns="">
      <p:transition spd="slow" advTm="86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8" y="675725"/>
            <a:ext cx="4752526" cy="1097091"/>
          </a:xfrm>
        </p:spPr>
        <p:txBody>
          <a:bodyPr/>
          <a:lstStyle/>
          <a:p>
            <a:r>
              <a:rPr lang="ru-RU" dirty="0" smtClean="0"/>
              <a:t>ЦДТ «АРТ - ШКОЛА»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1988840"/>
            <a:ext cx="4104456" cy="43012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716016" y="1628800"/>
            <a:ext cx="388843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Чародейкою Зимою</a:t>
            </a:r>
          </a:p>
          <a:p>
            <a:r>
              <a:rPr lang="ru-RU" dirty="0" smtClean="0"/>
              <a:t>Околдован ,лес стоит-</a:t>
            </a:r>
          </a:p>
          <a:p>
            <a:r>
              <a:rPr lang="ru-RU" dirty="0" smtClean="0"/>
              <a:t>И подснежной </a:t>
            </a:r>
            <a:r>
              <a:rPr lang="ru-RU" dirty="0" err="1" smtClean="0"/>
              <a:t>бахромою</a:t>
            </a:r>
            <a:r>
              <a:rPr lang="ru-RU" dirty="0" smtClean="0"/>
              <a:t>, Неподвижною, немою,</a:t>
            </a:r>
          </a:p>
          <a:p>
            <a:r>
              <a:rPr lang="ru-RU" dirty="0" smtClean="0"/>
              <a:t>Чудной жизнью он блестит.</a:t>
            </a:r>
          </a:p>
          <a:p>
            <a:r>
              <a:rPr lang="ru-RU" dirty="0" smtClean="0"/>
              <a:t>И стоит он околдован,-Не мертвец и не живой-</a:t>
            </a:r>
          </a:p>
          <a:p>
            <a:r>
              <a:rPr lang="ru-RU" dirty="0" smtClean="0"/>
              <a:t>Сном волшебным очарован,</a:t>
            </a:r>
          </a:p>
          <a:p>
            <a:r>
              <a:rPr lang="ru-RU" dirty="0" smtClean="0"/>
              <a:t>Легкой цепью пуховой…..</a:t>
            </a:r>
          </a:p>
          <a:p>
            <a:r>
              <a:rPr lang="ru-RU" dirty="0" smtClean="0"/>
              <a:t>Солнце зимнее ли </a:t>
            </a:r>
            <a:r>
              <a:rPr lang="ru-RU" dirty="0" err="1" smtClean="0"/>
              <a:t>мещет</a:t>
            </a:r>
            <a:endParaRPr lang="ru-RU" dirty="0" smtClean="0"/>
          </a:p>
          <a:p>
            <a:r>
              <a:rPr lang="ru-RU" dirty="0" smtClean="0"/>
              <a:t>На него свой луч косой- </a:t>
            </a:r>
          </a:p>
          <a:p>
            <a:r>
              <a:rPr lang="ru-RU" dirty="0" smtClean="0"/>
              <a:t>В нем ничто не затрепещет , </a:t>
            </a:r>
          </a:p>
          <a:p>
            <a:r>
              <a:rPr lang="ru-RU" dirty="0" smtClean="0"/>
              <a:t>Он весь вспыхнет и заблещет, Ослепительной красой.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59632" y="5871622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</a:t>
            </a:r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Зимний лес»</a:t>
            </a:r>
            <a:endParaRPr lang="ru-RU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77728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71"/>
    </mc:Choice>
    <mc:Fallback xmlns="">
      <p:transition spd="slow" advTm="3671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5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3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7|1.8|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8|18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5"/>
</p:tagLst>
</file>

<file path=ppt/theme/theme1.xml><?xml version="1.0" encoding="utf-8"?>
<a:theme xmlns:a="http://schemas.openxmlformats.org/drawingml/2006/main" name="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846</TotalTime>
  <Words>330</Words>
  <Application>Microsoft Office PowerPoint</Application>
  <PresentationFormat>Экран (4:3)</PresentationFormat>
  <Paragraphs>73</Paragraphs>
  <Slides>13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Autumn</vt:lpstr>
      <vt:lpstr>Презентация PowerPoint</vt:lpstr>
      <vt:lpstr> </vt:lpstr>
      <vt:lpstr>«НЕЗНАКОМКА»                                             II место в Международном конкурсе для детей и молодежи   «ВСЕ ТАЛАНТЛИВЫ»</vt:lpstr>
      <vt:lpstr>Презентация PowerPoint</vt:lpstr>
      <vt:lpstr>Презентация PowerPoint</vt:lpstr>
      <vt:lpstr>И красива и богата  наша Родина ребята Долго ехать от столицы  До любой ее границы Все вокруг свое родное : Горы ,степи  и леса Рек сверканье голубое , Голубые небеса. </vt:lpstr>
      <vt:lpstr>Презентация PowerPoint</vt:lpstr>
      <vt:lpstr>Презентация PowerPoint</vt:lpstr>
      <vt:lpstr>ЦДТ «АРТ - ШКОЛА»</vt:lpstr>
      <vt:lpstr>Презентация PowerPoint</vt:lpstr>
      <vt:lpstr>            МОИ НАГРАДЫ</vt:lpstr>
      <vt:lpstr>Презентация PowerPoint</vt:lpstr>
      <vt:lpstr>  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</dc:creator>
  <cp:lastModifiedBy>Пользователь</cp:lastModifiedBy>
  <cp:revision>90</cp:revision>
  <dcterms:created xsi:type="dcterms:W3CDTF">2020-02-24T12:15:02Z</dcterms:created>
  <dcterms:modified xsi:type="dcterms:W3CDTF">2021-03-01T13:47:56Z</dcterms:modified>
</cp:coreProperties>
</file>