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notesMasterIdLst>
    <p:notesMasterId r:id="rId17"/>
  </p:notesMasterIdLst>
  <p:sldIdLst>
    <p:sldId id="256" r:id="rId2"/>
    <p:sldId id="270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57" r:id="rId12"/>
    <p:sldId id="266" r:id="rId13"/>
    <p:sldId id="267" r:id="rId14"/>
    <p:sldId id="268" r:id="rId15"/>
    <p:sldId id="269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744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6B3E9B0-01F3-49C8-A918-822F2B518527}" type="datetimeFigureOut">
              <a:rPr lang="ru-RU" smtClean="0"/>
              <a:t>16.03.2023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47001BF-B8D0-4FD1-A251-5E4A58C20D0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4342086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18BAB9-4488-434D-AF1B-112F5DF4413F}" type="datetimeFigureOut">
              <a:rPr lang="ru-RU" smtClean="0"/>
              <a:t>16.03.2023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9B4BB8-DEAE-45C8-9256-F4E786B854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407780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18BAB9-4488-434D-AF1B-112F5DF4413F}" type="datetimeFigureOut">
              <a:rPr lang="ru-RU" smtClean="0"/>
              <a:t>16.03.2023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9B4BB8-DEAE-45C8-9256-F4E786B854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417159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18BAB9-4488-434D-AF1B-112F5DF4413F}" type="datetimeFigureOut">
              <a:rPr lang="ru-RU" smtClean="0"/>
              <a:t>16.03.2023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9B4BB8-DEAE-45C8-9256-F4E786B854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545140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18BAB9-4488-434D-AF1B-112F5DF4413F}" type="datetimeFigureOut">
              <a:rPr lang="ru-RU" smtClean="0"/>
              <a:t>16.03.2023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9B4BB8-DEAE-45C8-9256-F4E786B854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693892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18BAB9-4488-434D-AF1B-112F5DF4413F}" type="datetimeFigureOut">
              <a:rPr lang="ru-RU" smtClean="0"/>
              <a:t>16.03.2023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9B4BB8-DEAE-45C8-9256-F4E786B854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627366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18BAB9-4488-434D-AF1B-112F5DF4413F}" type="datetimeFigureOut">
              <a:rPr lang="ru-RU" smtClean="0"/>
              <a:t>16.03.2023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9B4BB8-DEAE-45C8-9256-F4E786B854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854222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18BAB9-4488-434D-AF1B-112F5DF4413F}" type="datetimeFigureOut">
              <a:rPr lang="ru-RU" smtClean="0"/>
              <a:t>16.03.2023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9B4BB8-DEAE-45C8-9256-F4E786B854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998794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18BAB9-4488-434D-AF1B-112F5DF4413F}" type="datetimeFigureOut">
              <a:rPr lang="ru-RU" smtClean="0"/>
              <a:t>16.03.2023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9B4BB8-DEAE-45C8-9256-F4E786B854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280689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18BAB9-4488-434D-AF1B-112F5DF4413F}" type="datetimeFigureOut">
              <a:rPr lang="ru-RU" smtClean="0"/>
              <a:t>16.03.2023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9B4BB8-DEAE-45C8-9256-F4E786B854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77023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18BAB9-4488-434D-AF1B-112F5DF4413F}" type="datetimeFigureOut">
              <a:rPr lang="ru-RU" smtClean="0"/>
              <a:t>16.03.2023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9B4BB8-DEAE-45C8-9256-F4E786B854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229353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18BAB9-4488-434D-AF1B-112F5DF4413F}" type="datetimeFigureOut">
              <a:rPr lang="ru-RU" smtClean="0"/>
              <a:t>16.03.2023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9B4BB8-DEAE-45C8-9256-F4E786B854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631221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318BAB9-4488-434D-AF1B-112F5DF4413F}" type="datetimeFigureOut">
              <a:rPr lang="ru-RU" smtClean="0"/>
              <a:t>16.03.2023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9B4BB8-DEAE-45C8-9256-F4E786B854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792360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Доп\AppData\Local\Microsoft\Windows\INetCache\IE\COFB69B0\Grasslands-menggu[1]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1649938" y="1309936"/>
            <a:ext cx="612068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7200" dirty="0" smtClean="0"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Животные и птицы нашего края</a:t>
            </a:r>
            <a:endParaRPr lang="ru-RU" sz="7200" dirty="0">
              <a:effectLst>
                <a:glow rad="63500">
                  <a:schemeClr val="accent3">
                    <a:satMod val="175000"/>
                    <a:alpha val="40000"/>
                  </a:schemeClr>
                </a:glo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580112" y="5949280"/>
            <a:ext cx="28083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Выполнила воспитатель</a:t>
            </a:r>
          </a:p>
          <a:p>
            <a:r>
              <a:rPr lang="ru-RU" dirty="0" err="1" smtClean="0"/>
              <a:t>Ковтунова</a:t>
            </a:r>
            <a:r>
              <a:rPr lang="ru-RU" dirty="0" smtClean="0"/>
              <a:t> Г.В.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7438856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42" name="Picture 2" descr="C:\Users\Доп\AppData\Local\Microsoft\Windows\INetCache\IE\COFB69B0\Grasslands-menggu[1]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419872" y="116632"/>
            <a:ext cx="21602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ВОЛК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43" name="Picture 3" descr="C:\Users\Доп\AppData\Local\Microsoft\Windows\INetCache\IE\9PUD9E0N\Canis_lupus_Баргузинский_государственный[1]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052736"/>
            <a:ext cx="9143999" cy="5805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4502992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Доп\AppData\Local\Microsoft\Windows\INetCache\IE\IZXX9298\steppe_photo1[1]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22376"/>
            <a:ext cx="9144000" cy="5413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Доп\AppData\Local\Microsoft\Windows\INetCache\IE\COFB69B0\Grasslands-menggu[1]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635896" y="116632"/>
            <a:ext cx="16561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КРОТ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32" name="Picture 8" descr="C:\Users\Доп\AppData\Local\Microsoft\Windows\INetCache\IE\COFB69B0\2_1423823641-29709[1].wpic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62" y="1196752"/>
            <a:ext cx="9122537" cy="55850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3857765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1266" name="Picture 2" descr="C:\Users\Доп\AppData\Local\Microsoft\Windows\INetCache\IE\COFB69B0\Grasslands-menggu[1]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2195736" y="1556792"/>
            <a:ext cx="4176464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Наши глазки устали. Давайте сядем на ковер и немного отдохнем.</a:t>
            </a:r>
          </a:p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2400" i="1" dirty="0">
                <a:latin typeface="Times New Roman" pitchFamily="18" charset="0"/>
                <a:cs typeface="Times New Roman" pitchFamily="18" charset="0"/>
              </a:rPr>
              <a:t>Дети садятся полукругом напротив воспитателя).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2400" i="1" dirty="0">
                <a:latin typeface="Times New Roman" pitchFamily="18" charset="0"/>
                <a:cs typeface="Times New Roman" pitchFamily="18" charset="0"/>
              </a:rPr>
              <a:t>Дети в воздухе глазками рисуют круг, треугольник и прямую линию от пола до потолка, потом закрывают глазки, чтобы отдохнуть).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0385835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2291" name="Picture 3" descr="C:\Users\Доп\AppData\Local\Microsoft\Windows\INetCache\IE\COFB69B0\Grasslands-menggu[1]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064" y="-6749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347864" y="116632"/>
            <a:ext cx="28803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ЗАЯЦ РУСАК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294" name="Picture 6" descr="C:\Users\Доп\AppData\Local\Microsoft\Windows\INetCache\IE\61JJTENL\Brown_Hare444[1]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064" y="1124744"/>
            <a:ext cx="9144000" cy="5733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3210086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3314" name="Picture 2" descr="C:\Users\Доп\AppData\Local\Microsoft\Windows\INetCache\IE\COFB69B0\Grasslands-menggu[1]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627784" y="116632"/>
            <a:ext cx="38164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ПОЛЕВАЯ МЫШЬ</a:t>
            </a:r>
          </a:p>
        </p:txBody>
      </p:sp>
      <p:pic>
        <p:nvPicPr>
          <p:cNvPr id="13317" name="Picture 5" descr="C:\Users\Доп\AppData\Local\Microsoft\Windows\INetCache\IE\COFB69B0\247563743[1]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24744"/>
            <a:ext cx="9144000" cy="5733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7899865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4338" name="Picture 2" descr="C:\Users\Доп\AppData\Local\Microsoft\Windows\INetCache\IE\COFB69B0\Grasslands-menggu[1]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0019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267744" y="2420888"/>
            <a:ext cx="496855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dirty="0" smtClean="0"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СПАСИБО ЗА ВНИМАНИЕ!</a:t>
            </a:r>
            <a:endParaRPr lang="ru-RU" sz="5400" dirty="0">
              <a:effectLst>
                <a:glow rad="63500">
                  <a:schemeClr val="accent3">
                    <a:satMod val="175000"/>
                    <a:alpha val="40000"/>
                  </a:schemeClr>
                </a:glo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7859611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Доп\AppData\Local\Microsoft\Windows\INetCache\IE\COFB69B0\Grasslands-menggu[1]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Доп\AppData\Local\Microsoft\Windows\INetCache\IE\IZXX9298\8020822548_f980a9098f[1]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88640"/>
            <a:ext cx="2832034" cy="17856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Доп\AppData\Local\Microsoft\Windows\INetCache\IE\COFB69B0\244545039[1]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8" y="254384"/>
            <a:ext cx="2808312" cy="17199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Доп\AppData\Local\Microsoft\Windows\INetCache\IE\COFB69B0\Tree_Sparrow_August_2007_Osaka_Japan[1]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260511"/>
            <a:ext cx="2829176" cy="18934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C:\Users\Доп\AppData\Local\Microsoft\Windows\INetCache\IE\61JJTENL\405px-Sroka_Pica_Pica[1]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2956" y="2260511"/>
            <a:ext cx="2870898" cy="19139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6" descr="https://www.sibirds.ru/photos/0525/001/05250003302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9728" y="4365104"/>
            <a:ext cx="3520066" cy="22635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058464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C:\Users\Доп\AppData\Local\Microsoft\Windows\INetCache\IE\COFB69B0\Grasslands-menggu[1]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3527884" y="116632"/>
            <a:ext cx="20882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ДЯТЕЛ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6" name="Picture 4" descr="C:\Users\Доп\AppData\Local\Microsoft\Windows\INetCache\IE\IZXX9298\8020822548_f980a9098f[1]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24744"/>
            <a:ext cx="9144000" cy="5733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1596243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C:\Users\Доп\AppData\Local\Microsoft\Windows\INetCache\IE\COFB69B0\Grasslands-menggu[1]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3851920" y="188640"/>
            <a:ext cx="17281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ВОРОН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100" name="Picture 4" descr="C:\Users\Доп\AppData\Local\Microsoft\Windows\INetCache\IE\COFB69B0\244545039[1]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24744"/>
            <a:ext cx="9144000" cy="50538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0825893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C:\Users\Доп\AppData\Local\Microsoft\Windows\INetCache\IE\COFB69B0\Grasslands-menggu[1]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635896" y="188640"/>
            <a:ext cx="21602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ВОРОБЕЙ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4" name="Picture 4" descr="C:\Users\Доп\AppData\Local\Microsoft\Windows\INetCache\IE\COFB69B0\Tree_Sparrow_August_2007_Osaka_Japan[1]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24744"/>
            <a:ext cx="9144000" cy="5733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369258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 descr="C:\Users\Доп\AppData\Local\Microsoft\Windows\INetCache\IE\COFB69B0\Grasslands-menggu[1]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203848" y="260648"/>
            <a:ext cx="20882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СОРОКА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9" name="Picture 5" descr="C:\Users\Доп\AppData\Local\Microsoft\Windows\INetCache\IE\61JJTENL\405px-Sroka_Pica_Pica[1]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96752"/>
            <a:ext cx="9144000" cy="5661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7347396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170" name="Picture 2" descr="C:\Users\Доп\AppData\Local\Microsoft\Windows\INetCache\IE\COFB69B0\Grasslands-menggu[1]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3491880" y="116632"/>
            <a:ext cx="21602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ЖУРАВЛЬ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74" name="Picture 6" descr="https://www.sibirds.ru/photos/0525/001/0525000330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24744"/>
            <a:ext cx="9144000" cy="58799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5965570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 descr="C:\Users\Доп\AppData\Local\Microsoft\Windows\INetCache\IE\COFB69B0\Grasslands-menggu[1]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763688" y="1268761"/>
            <a:ext cx="5094312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Физкультминутка. « Перелетные птицы»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fontAlgn="base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Птички прыгают, летают (Дети прыгают)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Крошки птички собирают.(«клюют»)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Пёрышки почистили,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Клювики почистили  (изображают)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Птички летают, поют (машут руками)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Зёрнышки клюют (наклоняются)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Дальше полетели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И на место сели  (улетают», садятся)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1093853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8" name="Picture 2" descr="C:\Users\Доп\AppData\Local\Microsoft\Windows\INetCache\IE\COFB69B0\Grasslands-menggu[1]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555776" y="188640"/>
            <a:ext cx="31683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УШАСТЫЙ ЁЖ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220" name="Picture 4" descr="C:\Users\Доп\AppData\Local\Microsoft\Windows\INetCache\IE\9PUD9E0N\garv-4_fmt[1]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58" y="1196752"/>
            <a:ext cx="9130742" cy="5661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72278511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198</TotalTime>
  <Words>84</Words>
  <Application>Microsoft Office PowerPoint</Application>
  <PresentationFormat>Экран (4:3)</PresentationFormat>
  <Paragraphs>19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Доп</dc:creator>
  <cp:lastModifiedBy>Доп</cp:lastModifiedBy>
  <cp:revision>11</cp:revision>
  <dcterms:created xsi:type="dcterms:W3CDTF">2023-03-16T08:38:07Z</dcterms:created>
  <dcterms:modified xsi:type="dcterms:W3CDTF">2023-03-16T12:11:00Z</dcterms:modified>
</cp:coreProperties>
</file>