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934" y="-13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023" y="744086"/>
            <a:ext cx="84459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Мое открытие семинара в 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Лазаревской</a:t>
            </a:r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7265" y="1384058"/>
            <a:ext cx="74694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Ларина Елена Николаевна, </a:t>
            </a:r>
          </a:p>
          <a:p>
            <a:pPr algn="ctr"/>
            <a:r>
              <a:rPr lang="ru-RU" sz="2400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зам. директора по ВР МБОУ </a:t>
            </a:r>
            <a:r>
              <a:rPr lang="ru-RU" sz="2400" i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Краснопартизанской</a:t>
            </a:r>
            <a:r>
              <a:rPr lang="ru-RU" sz="2400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СШ</a:t>
            </a:r>
          </a:p>
        </p:txBody>
      </p:sp>
      <p:pic>
        <p:nvPicPr>
          <p:cNvPr id="1026" name="Picture 2" descr="C:\Users\User\Pictures\лазаревка\20181102_19181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2348880"/>
            <a:ext cx="3132399" cy="4176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Pictures\лазаревка\IMG_20150123_10011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8463" y="2188117"/>
            <a:ext cx="3373543" cy="449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04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196752"/>
            <a:ext cx="669674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580" fontAlgn="base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Алихана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Динаева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(2018 г., Чеченская республика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lang="ru-RU" sz="1600" dirty="0">
              <a:ea typeface="Calibri"/>
              <a:cs typeface="Times New Roman"/>
            </a:endParaRPr>
          </a:p>
        </p:txBody>
      </p:sp>
      <p:pic>
        <p:nvPicPr>
          <p:cNvPr id="10242" name="Picture 2" descr="C:\Users\User\Pictures\лазаревка\Q27WPw5bIn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566" y="1552332"/>
            <a:ext cx="6486142" cy="43249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553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980728"/>
            <a:ext cx="7416824" cy="96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25"/>
              </a:lnSpc>
              <a:spcAft>
                <a:spcPts val="1725"/>
              </a:spcAft>
            </a:pP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Мастер-классы, педагогические мастерские, плодотворное общение, сотрудничество и сотворчество в теплой атмосфере окрылили участников семинара, зарядили позитивной энергией и надеждой на всё новые и новые встречи.</a:t>
            </a:r>
            <a:endParaRPr lang="ru-RU" sz="1600" dirty="0">
              <a:ea typeface="Calibri"/>
              <a:cs typeface="Times New Roman"/>
            </a:endParaRPr>
          </a:p>
        </p:txBody>
      </p:sp>
      <p:pic>
        <p:nvPicPr>
          <p:cNvPr id="11266" name="Picture 2" descr="C:\Users\User\Pictures\лазаревка\08112018_Seminar_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4512" y="1945095"/>
            <a:ext cx="3123431" cy="2067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User\Pictures\лазаревка\IMG_20150123_12304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1825" y="1700808"/>
            <a:ext cx="2846123" cy="21345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User\Pictures\лазаревка\NiDNc4KB12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5450" y="3212976"/>
            <a:ext cx="4532749" cy="30224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102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Pictures\лазаревка\IMG_20150124_07105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037710"/>
            <a:ext cx="3693243" cy="49243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User\Pictures\лазаревка\IMG_20150121_05334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1839378"/>
            <a:ext cx="4427984" cy="33209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283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Pictures\лазаревка\IMG_20150121_06010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3556194" cy="4741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User\Pictures\лазаревка\IMG_20150124_05482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1166477"/>
            <a:ext cx="3555565" cy="47407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025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9924" y="791020"/>
            <a:ext cx="4090268" cy="544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61346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Pictures\лазаревка\231343333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905159"/>
            <a:ext cx="7443532" cy="49628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398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908720"/>
            <a:ext cx="7488832" cy="2057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i="1" dirty="0">
                <a:solidFill>
                  <a:srgbClr val="333333"/>
                </a:solidFill>
                <a:latin typeface="Arial"/>
                <a:ea typeface="Times New Roman"/>
                <a:cs typeface="Times New Roman"/>
              </a:rPr>
              <a:t>С 1 по 5 ноября в поселке Лазаревское проходил XV Межрегиональный семинар "Его величество учитель", который объединил представителей учительства из Ростовской, Брянской, Волгоградской областей, Москвы и Подмосковья, Краснодарского, Ставропольского края, республики Адыгея, Чеченской республики, Камчатки и Ямало-Ненецкого автономного округа. </a:t>
            </a:r>
            <a:r>
              <a:rPr lang="ru-RU" sz="1600" dirty="0">
                <a:solidFill>
                  <a:srgbClr val="333333"/>
                </a:solidFill>
                <a:latin typeface="Arial"/>
                <a:ea typeface="Times New Roman"/>
                <a:cs typeface="Times New Roman"/>
              </a:rPr>
              <a:t/>
            </a:r>
            <a:br>
              <a:rPr lang="ru-RU" sz="1600" dirty="0">
                <a:solidFill>
                  <a:srgbClr val="333333"/>
                </a:solidFill>
                <a:latin typeface="Arial"/>
                <a:ea typeface="Times New Roman"/>
                <a:cs typeface="Times New Roman"/>
              </a:rPr>
            </a:br>
            <a:endParaRPr lang="ru-RU" sz="1600" dirty="0">
              <a:ea typeface="Calibri"/>
              <a:cs typeface="Times New Roman"/>
            </a:endParaRPr>
          </a:p>
        </p:txBody>
      </p:sp>
      <p:pic>
        <p:nvPicPr>
          <p:cNvPr id="2051" name="Picture 3" descr="C:\Users\User\Pictures\лазаревка\42661435_102456657396723_1224997537131849007_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9834" y="2636912"/>
            <a:ext cx="4856795" cy="36425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29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104498"/>
            <a:ext cx="6984775" cy="146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http://sfedu.ru/pls/rsu/docs/u/U-11514/Folders/image/9979977898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2564904"/>
            <a:ext cx="5138254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74448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8375" y="836712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444444"/>
                </a:solidFill>
                <a:latin typeface="Open Sans"/>
                <a:ea typeface="Calibri"/>
                <a:cs typeface="Times New Roman"/>
              </a:rPr>
              <a:t>Галина Михайловна Нестеренко, учредитель Ассоциации творческих педагогов Дона, заслуженный учитель РФ, открыла семинар словами: «Настоящий учитель всегда учится вместе со своими учениками», и пожелала всем успеха в педагогической работе. </a:t>
            </a:r>
            <a:endParaRPr lang="ru-RU" dirty="0"/>
          </a:p>
        </p:txBody>
      </p:sp>
      <p:pic>
        <p:nvPicPr>
          <p:cNvPr id="5122" name="Picture 2" descr="C:\Users\User\Pictures\лазаревка\IMG_20150123_05194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2037041"/>
            <a:ext cx="3856746" cy="514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Pictures\лазаревка\IMG_20150123_05061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3208" y="2034815"/>
            <a:ext cx="3791297" cy="5055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568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0927" y="836712"/>
            <a:ext cx="7200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15-й юбилейный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семинар вошел в историю не только как один из самых многочисленных (257 участников), но и как один из самых «звездных». Особый интерес педагогов вызвало непосредственное общение с главным редактором «Учительской газеты»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Петром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Григорьевичем </a:t>
            </a:r>
            <a:r>
              <a:rPr lang="ru-RU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Положевцем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…</a:t>
            </a:r>
            <a:endParaRPr lang="ru-RU" dirty="0"/>
          </a:p>
        </p:txBody>
      </p:sp>
      <p:pic>
        <p:nvPicPr>
          <p:cNvPr id="4098" name="Picture 2" descr="C:\Users\User\Pictures\лазаревка\IMG_20150121_1321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132856"/>
            <a:ext cx="3024312" cy="4032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Pictures\лазаревка\IMG_20150123_05093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052844"/>
            <a:ext cx="3000311" cy="40004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801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196752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и первым заместителем главного редактора 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Ириной Георгиевной </a:t>
            </a:r>
            <a:r>
              <a:rPr lang="ru-RU" b="1" dirty="0" err="1">
                <a:solidFill>
                  <a:srgbClr val="000000"/>
                </a:solidFill>
                <a:latin typeface="Times New Roman"/>
                <a:ea typeface="Times New Roman"/>
              </a:rPr>
              <a:t>Димовой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. </a:t>
            </a:r>
            <a:endParaRPr lang="ru-RU" dirty="0"/>
          </a:p>
        </p:txBody>
      </p:sp>
      <p:pic>
        <p:nvPicPr>
          <p:cNvPr id="6146" name="Picture 2" descr="C:\Users\User\Pictures\лазаревка\IMG_597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843083"/>
            <a:ext cx="7008943" cy="52350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146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052736"/>
            <a:ext cx="7272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Также участники получили уникальную возможность пообщаться, прикоснуться к опыту Абсолютных победителей конкурса «Учитель года России»: 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поэта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Олега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Парамонова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 (1993 г., Брянск); </a:t>
            </a:r>
            <a:endParaRPr lang="ru-RU" dirty="0"/>
          </a:p>
        </p:txBody>
      </p:sp>
      <p:pic>
        <p:nvPicPr>
          <p:cNvPr id="7170" name="Picture 2" descr="C:\Users\User\Pictures\лазаревка\IMG_20150122_06483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976065"/>
            <a:ext cx="3832598" cy="51101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Pictures\лазаревка\IMG_20150122_07282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5418" y="1986309"/>
            <a:ext cx="3467719" cy="4623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020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899428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Учителя французского языка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Екатерины  Алексеевны Филипповой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 (1996 г., Рязань); </a:t>
            </a:r>
            <a:endParaRPr lang="ru-RU" dirty="0"/>
          </a:p>
        </p:txBody>
      </p:sp>
      <p:pic>
        <p:nvPicPr>
          <p:cNvPr id="8194" name="Picture 2" descr="C:\Users\User\Pictures\лазаревка\IMG_20150124_05385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1340768"/>
            <a:ext cx="4036658" cy="5382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Pictures\лазаревка\IMG_20150123_09192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844824"/>
            <a:ext cx="4198826" cy="3149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798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196752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Аллы </a:t>
            </a:r>
            <a:r>
              <a:rPr lang="ru-RU" b="1" dirty="0" err="1">
                <a:solidFill>
                  <a:srgbClr val="000000"/>
                </a:solidFill>
                <a:latin typeface="Times New Roman"/>
                <a:ea typeface="Times New Roman"/>
              </a:rPr>
              <a:t>Головенькиной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 (2014 г., республика Татарстан);</a:t>
            </a:r>
            <a:endParaRPr lang="ru-RU" dirty="0"/>
          </a:p>
        </p:txBody>
      </p:sp>
      <p:pic>
        <p:nvPicPr>
          <p:cNvPr id="9218" name="Picture 2" descr="C:\Users\User\Pictures\лазаревка\IMG_20150124_05544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1414810"/>
            <a:ext cx="3876428" cy="51685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6665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205</Words>
  <Application>Microsoft Office PowerPoint</Application>
  <PresentationFormat>Экран (4:3)</PresentationFormat>
  <Paragraphs>12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user</cp:lastModifiedBy>
  <cp:revision>16</cp:revision>
  <dcterms:created xsi:type="dcterms:W3CDTF">2016-10-17T16:13:25Z</dcterms:created>
  <dcterms:modified xsi:type="dcterms:W3CDTF">2018-11-30T12:22:25Z</dcterms:modified>
</cp:coreProperties>
</file>