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62E821F-4AA9-4D75-80EF-ECC5F08A01A6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A6F6668-34E4-4853-B66F-EB1AC1E87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35E9CE-C739-4FEE-B2F0-92F512B5E98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035AB13E-4B97-4B10-A074-12A0F985C4E2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7103B34-61AE-4F08-9B96-2315A657D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D18E1-C474-42D4-B5EE-51DE292013C5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403E-49C2-4BCC-92FA-0A6CCBE98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3974-213F-41B6-9C92-835AAB70ACAB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6C8BE-BC59-4C30-8120-0E2D45D87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2A31D-CC2A-4357-92F3-B54A30ED0743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4D661-99A1-45FF-8167-FD477E313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32EEC-15D6-4DA7-BE9D-25AA909937C0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B48A-92F2-422F-B02D-F9A3CC0E8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4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0C1AC-DCB9-42FE-A9B4-CDD97AC4BE57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5B1AF-B38C-405A-BC81-A1D069FA0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77E2D-D34F-4383-B94E-726B4B2DDC86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6694BD53-D1E5-48AF-A2B7-59984E571A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4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0BEAA-A90A-47E1-A8E0-CA81ED46F3B2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670B5-88BB-4D73-A554-F4288C582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10B9E-7A64-4D34-A35C-D081FCDFEA2C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4B2AE-0F61-40D0-972E-B28A6360E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837E9BD4-9BD0-4779-B4B8-FFC84DF4B456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6201BA04-7B2A-4A7D-93A3-8D8EFF95B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4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E20D9DAE-7198-409D-AA6E-E57D353C5C75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93C3068C-CF61-4FBF-BB65-5D45023E5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4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8BEBB8-FC21-486F-BBF9-D6E921307488}" type="datetimeFigureOut">
              <a:rPr lang="ru-RU"/>
              <a:pPr>
                <a:defRPr/>
              </a:pPr>
              <a:t>13.01.2023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3B99C3-065F-4C76-872C-A821FDF2B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79" r:id="rId6"/>
    <p:sldLayoutId id="2147483680" r:id="rId7"/>
    <p:sldLayoutId id="2147483688" r:id="rId8"/>
    <p:sldLayoutId id="2147483689" r:id="rId9"/>
    <p:sldLayoutId id="2147483681" r:id="rId10"/>
    <p:sldLayoutId id="2147483682" r:id="rId11"/>
  </p:sldLayoutIdLst>
  <p:transition spd="med" advTm="4000">
    <p:zoom/>
  </p:transition>
  <p:txStyles>
    <p:titleStyle>
      <a:lvl1pPr marL="484188" indent="-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6DB2C9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2pPr>
      <a:lvl3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3pPr>
      <a:lvl4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4pPr>
      <a:lvl5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6DB2C9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90B5C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Кубизм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err="1" smtClean="0"/>
              <a:t>Касач</a:t>
            </a:r>
            <a:r>
              <a:rPr lang="ru-RU" dirty="0" smtClean="0"/>
              <a:t> Анна Алексеевна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smtClean="0">
                <a:solidFill>
                  <a:schemeClr val="bg1"/>
                </a:solidFill>
                <a:latin typeface="Times New Roman" pitchFamily="18" charset="0"/>
              </a:rPr>
              <a:t>pptcloud.ru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16774" b="37186"/>
          <a:stretch>
            <a:fillRect/>
          </a:stretch>
        </p:blipFill>
        <p:spPr bwMode="auto">
          <a:xfrm>
            <a:off x="2285984" y="2928934"/>
            <a:ext cx="3071812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400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883025"/>
          </a:xfrm>
        </p:spPr>
        <p:txBody>
          <a:bodyPr/>
          <a:lstStyle/>
          <a:p>
            <a:pPr algn="ctr"/>
            <a:r>
              <a:rPr lang="ru-RU" smtClean="0"/>
              <a:t>и другие…</a:t>
            </a:r>
          </a:p>
        </p:txBody>
      </p:sp>
    </p:spTree>
  </p:cSld>
  <p:clrMapOvr>
    <a:masterClrMapping/>
  </p:clrMapOvr>
  <p:transition spd="med" advTm="300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4114800" cy="4668837"/>
          </a:xfrm>
        </p:spPr>
        <p:txBody>
          <a:bodyPr/>
          <a:lstStyle/>
          <a:p>
            <a:pPr algn="ctr"/>
            <a:r>
              <a:rPr lang="ru-RU" sz="2400" smtClean="0"/>
              <a:t>Кубизм развивался и за пределами Франции; особенно плодотворно — в Чехословакии (на рисунке картина Б.Кубишта «Пьеро»).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928688"/>
            <a:ext cx="367665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000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Кубизм в России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0" y="1882775"/>
            <a:ext cx="4114800" cy="4572000"/>
          </a:xfrm>
        </p:spPr>
        <p:txBody>
          <a:bodyPr/>
          <a:lstStyle/>
          <a:p>
            <a:pPr algn="ctr"/>
            <a:r>
              <a:rPr lang="ru-RU" sz="2400" smtClean="0"/>
              <a:t>В России кубизм соединился с элементами итальянского футуризма (кубофутуризм). Яркий представитель – Л.Попова. На рисунке её картина «Портрет философа».</a:t>
            </a: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571625"/>
            <a:ext cx="36004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000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vi-VN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Куби́зм </a:t>
            </a:r>
            <a:r>
              <a:rPr lang="vi-VN" sz="2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(фр. </a:t>
            </a:r>
            <a:r>
              <a:rPr lang="en-US" sz="2400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Cubisme</a:t>
            </a:r>
            <a:r>
              <a:rPr lang="en-US" sz="2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)</a:t>
            </a:r>
            <a:endParaRPr lang="ru-RU" sz="24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4972050" cy="4572000"/>
          </a:xfrm>
        </p:spPr>
        <p:txBody>
          <a:bodyPr/>
          <a:lstStyle/>
          <a:p>
            <a:r>
              <a:rPr lang="ru-RU" sz="2200" smtClean="0"/>
              <a:t>Модернистское направление в изобразительном искусстве, зародившееся в начале XX века и характеризующееся использованием подчеркнуто геометризованных условных форм, стремлением «раздробить» объекты на геометрические примитивы.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/>
          <a:srcRect r="16774" b="37186"/>
          <a:stretch>
            <a:fillRect/>
          </a:stretch>
        </p:blipFill>
        <p:spPr bwMode="auto">
          <a:xfrm>
            <a:off x="5643563" y="2071688"/>
            <a:ext cx="3071812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Возникновение кубизма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214813" y="2357438"/>
            <a:ext cx="4471987" cy="4240212"/>
          </a:xfrm>
        </p:spPr>
        <p:txBody>
          <a:bodyPr/>
          <a:lstStyle/>
          <a:p>
            <a:r>
              <a:rPr lang="ru-RU" sz="2200" smtClean="0"/>
              <a:t>Возникновение кубизма традиционно датируют 1906—1907 г. и связывают с творчеством Пабло Пикассо (на рисунке) и Жоржа Брака.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2143125"/>
            <a:ext cx="3529013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00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883275"/>
          </a:xfrm>
        </p:spPr>
        <p:txBody>
          <a:bodyPr/>
          <a:lstStyle/>
          <a:p>
            <a:pPr algn="ctr"/>
            <a:r>
              <a:rPr lang="ru-RU" sz="2400" smtClean="0"/>
              <a:t>Термин «кубизм» появился в 1908 г., после того как художественный критик Луи Восель назвал новые картины Брака «кубическими причудами». На рисунке картина Брака «Лимоны».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2286000"/>
            <a:ext cx="5953125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Крупнейшие достижения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5026025"/>
          </a:xfrm>
        </p:spPr>
        <p:txBody>
          <a:bodyPr/>
          <a:lstStyle/>
          <a:p>
            <a:r>
              <a:rPr lang="ru-RU" sz="2000" smtClean="0"/>
              <a:t>Наиболее известными кубистическими произведениями начала XX века стали картины Пикассо «Авиньонские девицы»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2357438"/>
            <a:ext cx="3857625" cy="402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90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74015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200" smtClean="0"/>
              <a:t>работы таких художников, как</a:t>
            </a:r>
            <a:endParaRPr lang="ru-RU" smtClean="0"/>
          </a:p>
        </p:txBody>
      </p:sp>
    </p:spTree>
  </p:cSld>
  <p:clrMapOvr>
    <a:masterClrMapping/>
  </p:clrMapOvr>
  <p:transition spd="med" advTm="3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Хуан </a:t>
            </a:r>
            <a:r>
              <a:rPr lang="ru-RU" sz="4400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Грис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11775"/>
          </a:xfrm>
        </p:spPr>
        <p:txBody>
          <a:bodyPr/>
          <a:lstStyle/>
          <a:p>
            <a:r>
              <a:rPr lang="ru-RU" sz="2000" smtClean="0"/>
              <a:t>(слева направо: «Кружка пива и карты», «Портрет Пикассо», «Жалюзи»),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892425"/>
            <a:ext cx="24130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2143125"/>
            <a:ext cx="2593975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2786063"/>
            <a:ext cx="3001962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Фернан</a:t>
            </a: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Леже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097462"/>
          </a:xfrm>
        </p:spPr>
        <p:txBody>
          <a:bodyPr/>
          <a:lstStyle/>
          <a:p>
            <a:r>
              <a:rPr lang="ru-RU" sz="2400" smtClean="0"/>
              <a:t>(слева направо: «Ныряльщики на жёлтом фоне», «Строители»), </a:t>
            </a:r>
          </a:p>
          <a:p>
            <a:endParaRPr lang="ru-RU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3143250"/>
            <a:ext cx="3838575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2714625"/>
            <a:ext cx="39893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883275"/>
          </a:xfrm>
        </p:spPr>
        <p:txBody>
          <a:bodyPr/>
          <a:lstStyle/>
          <a:p>
            <a:r>
              <a:rPr lang="ru-RU" smtClean="0"/>
              <a:t>скульптуры Александра Архипенко (на рисунке скульптура «Гондольер»)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1785938"/>
            <a:ext cx="23320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8000"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</TotalTime>
  <Words>209</Words>
  <Application>Microsoft Office PowerPoint</Application>
  <PresentationFormat>Экран (4:3)</PresentationFormat>
  <Paragraphs>21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Gothic</vt:lpstr>
      <vt:lpstr>Tahoma</vt:lpstr>
      <vt:lpstr>Times New Roman</vt:lpstr>
      <vt:lpstr>Verdana</vt:lpstr>
      <vt:lpstr>Wingdings 2</vt:lpstr>
      <vt:lpstr>Яркая</vt:lpstr>
      <vt:lpstr>Кубизм</vt:lpstr>
      <vt:lpstr>Куби́зм (фр. Cubisme)</vt:lpstr>
      <vt:lpstr>Возникновение кубизма</vt:lpstr>
      <vt:lpstr>Презентация PowerPoint</vt:lpstr>
      <vt:lpstr>Крупнейшие достижения</vt:lpstr>
      <vt:lpstr>Презентация PowerPoint</vt:lpstr>
      <vt:lpstr>Хуан Грис</vt:lpstr>
      <vt:lpstr>Фернан Леже</vt:lpstr>
      <vt:lpstr>Презентация PowerPoint</vt:lpstr>
      <vt:lpstr>Презентация PowerPoint</vt:lpstr>
      <vt:lpstr>Презентация PowerPoint</vt:lpstr>
      <vt:lpstr>Кубизм в России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Кубизм</dc:title>
  <cp:lastModifiedBy>Eugene</cp:lastModifiedBy>
  <cp:revision>11</cp:revision>
  <dcterms:modified xsi:type="dcterms:W3CDTF">2023-01-13T14:06:12Z</dcterms:modified>
</cp:coreProperties>
</file>