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6" r:id="rId2"/>
    <p:sldId id="261" r:id="rId3"/>
    <p:sldId id="257" r:id="rId4"/>
    <p:sldId id="264" r:id="rId5"/>
    <p:sldId id="258" r:id="rId6"/>
    <p:sldId id="262" r:id="rId7"/>
    <p:sldId id="263" r:id="rId8"/>
    <p:sldId id="267" r:id="rId9"/>
    <p:sldId id="271" r:id="rId10"/>
    <p:sldId id="268" r:id="rId11"/>
    <p:sldId id="259" r:id="rId12"/>
    <p:sldId id="272" r:id="rId13"/>
    <p:sldId id="273" r:id="rId14"/>
    <p:sldId id="274" r:id="rId15"/>
    <p:sldId id="260" r:id="rId16"/>
    <p:sldId id="269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B4903-7963-4CDF-BCCF-D9428EE29F59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FA52FB-BFE8-46E5-B08E-58378ECF04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281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A52FB-BFE8-46E5-B08E-58378ECF045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328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0B54-5413-4C2A-99B1-80F146666633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D9EA-4466-4FE5-BE95-C45ECF9F5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798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0B54-5413-4C2A-99B1-80F146666633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D9EA-4466-4FE5-BE95-C45ECF9F5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731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0B54-5413-4C2A-99B1-80F146666633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D9EA-4466-4FE5-BE95-C45ECF9F5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26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0B54-5413-4C2A-99B1-80F146666633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D9EA-4466-4FE5-BE95-C45ECF9F5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117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0B54-5413-4C2A-99B1-80F146666633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D9EA-4466-4FE5-BE95-C45ECF9F5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580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0B54-5413-4C2A-99B1-80F146666633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D9EA-4466-4FE5-BE95-C45ECF9F5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42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0B54-5413-4C2A-99B1-80F146666633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D9EA-4466-4FE5-BE95-C45ECF9F5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219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0B54-5413-4C2A-99B1-80F146666633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D9EA-4466-4FE5-BE95-C45ECF9F5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032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0B54-5413-4C2A-99B1-80F146666633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D9EA-4466-4FE5-BE95-C45ECF9F5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733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0B54-5413-4C2A-99B1-80F146666633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D9EA-4466-4FE5-BE95-C45ECF9F5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382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0B54-5413-4C2A-99B1-80F146666633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D9EA-4466-4FE5-BE95-C45ECF9F5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481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A0B54-5413-4C2A-99B1-80F146666633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5D9EA-4466-4FE5-BE95-C45ECF9F5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882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                          КУЛИНАРИЯ .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39" b="12339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437926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Arial Black" pitchFamily="34" charset="0"/>
              </a:rPr>
              <a:t>        ЧТО У МЕНЯ СЕГОДНЯ В МЕНЮ ?</a:t>
            </a:r>
            <a:endParaRPr lang="ru-RU" sz="1800" dirty="0">
              <a:latin typeface="Arial Black" pitchFamily="34" charset="0"/>
            </a:endParaRPr>
          </a:p>
        </p:txBody>
      </p:sp>
      <p:pic>
        <p:nvPicPr>
          <p:cNvPr id="11" name="Звук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01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32"/>
    </mc:Choice>
    <mc:Fallback xmlns="">
      <p:transition spd="slow" advTm="65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5"/>
            <a:ext cx="9144000" cy="685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80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529" y="188640"/>
            <a:ext cx="7912024" cy="525658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978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Технологическая </a:t>
            </a:r>
            <a:r>
              <a:rPr lang="ru-RU" dirty="0" smtClean="0"/>
              <a:t>карта№1</a:t>
            </a:r>
            <a:br>
              <a:rPr lang="ru-RU" dirty="0" smtClean="0"/>
            </a:br>
            <a:r>
              <a:rPr lang="ru-RU" dirty="0">
                <a:solidFill>
                  <a:srgbClr val="FF0000"/>
                </a:solidFill>
              </a:rPr>
              <a:t>Б</a:t>
            </a:r>
            <a:r>
              <a:rPr lang="ru-RU" dirty="0" smtClean="0">
                <a:solidFill>
                  <a:srgbClr val="FF0000"/>
                </a:solidFill>
              </a:rPr>
              <a:t>удьте осторожны!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220" y="3933056"/>
            <a:ext cx="3658352" cy="274376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559" y="1556792"/>
            <a:ext cx="2733675" cy="20478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78" y="1988840"/>
            <a:ext cx="45624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70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 приготовить чай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3568" y="612775"/>
            <a:ext cx="7992888" cy="41148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BatangChe" pitchFamily="49" charset="-127"/>
                <a:ea typeface="BatangChe" pitchFamily="49" charset="-127"/>
              </a:rPr>
              <a:t>БУДЬТЕ ОСТОРОЖНЫ!</a:t>
            </a:r>
            <a:endParaRPr lang="ru-RU" sz="2400" b="1" dirty="0">
              <a:solidFill>
                <a:srgbClr val="FF0000"/>
              </a:solidFill>
              <a:latin typeface="BatangChe" pitchFamily="49" charset="-127"/>
              <a:ea typeface="Batang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2743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800600"/>
            <a:ext cx="5472608" cy="57261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ПРАКТИЧЕСКАЯ РАБОТА – мини проект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«Бутерброд. Горячий напиток.»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8" b="5068"/>
          <a:stretch>
            <a:fillRect/>
          </a:stretch>
        </p:blipFill>
        <p:spPr>
          <a:xfrm>
            <a:off x="1792288" y="620687"/>
            <a:ext cx="5486400" cy="4106887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445224"/>
            <a:ext cx="6264696" cy="129614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Будьте внимательны при работе с ножом ,                                    с электроприборами,  при наливании кипятка;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Соблюдайте правила охраны труда!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5085184"/>
            <a:ext cx="2473077" cy="17530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16632"/>
            <a:ext cx="2833117" cy="22322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908720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Arial Black" pitchFamily="34" charset="0"/>
              </a:rPr>
              <a:t>чай</a:t>
            </a:r>
            <a:endParaRPr lang="ru-RU" sz="28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44208" y="4293096"/>
            <a:ext cx="26105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C000"/>
                </a:solidFill>
                <a:latin typeface="Arial Black" pitchFamily="34" charset="0"/>
              </a:rPr>
              <a:t>бутерброд</a:t>
            </a:r>
            <a:endParaRPr lang="ru-RU" sz="3200" dirty="0">
              <a:solidFill>
                <a:srgbClr val="FFC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64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5064"/>
            <a:ext cx="5486400" cy="648072"/>
          </a:xfrm>
        </p:spPr>
        <p:txBody>
          <a:bodyPr/>
          <a:lstStyle/>
          <a:p>
            <a:pPr algn="ctr"/>
            <a:r>
              <a:rPr lang="ru-RU" dirty="0" smtClean="0">
                <a:latin typeface="BatangChe" pitchFamily="49" charset="-127"/>
                <a:ea typeface="BatangChe" pitchFamily="49" charset="-127"/>
              </a:rPr>
              <a:t>Задание бригадам</a:t>
            </a:r>
            <a:endParaRPr lang="ru-RU" dirty="0">
              <a:latin typeface="BatangChe" pitchFamily="49" charset="-127"/>
              <a:ea typeface="BatangChe" pitchFamily="49" charset="-127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332656"/>
            <a:ext cx="4032448" cy="352839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accent2"/>
                </a:solidFill>
              </a:rPr>
              <a:t>ЗАЩИТА ПРОЕКТОВ </a:t>
            </a:r>
            <a:endParaRPr lang="ru-RU" sz="4400" dirty="0">
              <a:solidFill>
                <a:schemeClr val="accent2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32656"/>
            <a:ext cx="4464496" cy="3569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06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11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988840"/>
            <a:ext cx="6192688" cy="3378498"/>
          </a:xfrm>
        </p:spPr>
        <p:txBody>
          <a:bodyPr>
            <a:noAutofit/>
          </a:bodyPr>
          <a:lstStyle/>
          <a:p>
            <a:r>
              <a:rPr lang="ru-RU" sz="2800" i="1" u="sng" dirty="0"/>
              <a:t>Рефлексия урока </a:t>
            </a:r>
            <a:r>
              <a:rPr lang="ru-RU" sz="2800" i="1" u="sng" dirty="0" smtClean="0"/>
              <a:t>(</a:t>
            </a:r>
            <a:r>
              <a:rPr lang="ru-RU" sz="2800" i="1" u="sng" dirty="0"/>
              <a:t>интеллектуального типа):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На уроке мы познакомились…</a:t>
            </a:r>
            <a:br>
              <a:rPr lang="ru-RU" sz="2800" dirty="0"/>
            </a:br>
            <a:r>
              <a:rPr lang="ru-RU" sz="2800" dirty="0"/>
              <a:t>Урок научит меня тому…</a:t>
            </a:r>
            <a:br>
              <a:rPr lang="ru-RU" sz="2800" dirty="0"/>
            </a:br>
            <a:r>
              <a:rPr lang="ru-RU" sz="2800" dirty="0"/>
              <a:t>Я </a:t>
            </a:r>
            <a:r>
              <a:rPr lang="ru-RU" sz="2800" dirty="0" smtClean="0"/>
              <a:t>узнал(а), </a:t>
            </a:r>
            <a:r>
              <a:rPr lang="ru-RU" sz="2800" dirty="0"/>
              <a:t>что…</a:t>
            </a:r>
            <a:br>
              <a:rPr lang="ru-RU" sz="2800" dirty="0"/>
            </a:br>
            <a:r>
              <a:rPr lang="ru-RU" sz="2800" dirty="0"/>
              <a:t>Больше всего мне понравилось…</a:t>
            </a:r>
            <a:br>
              <a:rPr lang="ru-RU" sz="2800" dirty="0"/>
            </a:br>
            <a:r>
              <a:rPr lang="ru-RU" sz="2800" dirty="0"/>
              <a:t>Сегодня я на уроке </a:t>
            </a:r>
            <a:r>
              <a:rPr lang="ru-RU" sz="2800" dirty="0" smtClean="0"/>
              <a:t>научился( ась) …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Я думаю, что знания и умения, полученные на уроке пригодятся мне в жизни…</a:t>
            </a:r>
            <a:br>
              <a:rPr lang="ru-RU" sz="2800" dirty="0"/>
            </a:br>
            <a:r>
              <a:rPr lang="ru-RU" sz="2800" dirty="0"/>
              <a:t> 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" r="2316"/>
          <a:stretch>
            <a:fillRect/>
          </a:stretch>
        </p:blipFill>
        <p:spPr>
          <a:xfrm>
            <a:off x="6300192" y="1268760"/>
            <a:ext cx="2664296" cy="33202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СПАСИБО ЗА УРОК!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635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КУЛИНАРИЯ. Урок- проект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196753"/>
            <a:ext cx="3957836" cy="864095"/>
          </a:xfrm>
        </p:spPr>
        <p:txBody>
          <a:bodyPr>
            <a:noAutofit/>
          </a:bodyPr>
          <a:lstStyle/>
          <a:p>
            <a:r>
              <a:rPr lang="ru-RU" sz="6000" dirty="0" smtClean="0">
                <a:latin typeface="Gabriola" pitchFamily="82" charset="0"/>
                <a:cs typeface="Arabic Typesetting" pitchFamily="66" charset="-78"/>
              </a:rPr>
              <a:t>Бутерброды.</a:t>
            </a:r>
            <a:endParaRPr lang="ru-RU" sz="6000" dirty="0">
              <a:latin typeface="Gabriola" pitchFamily="82" charset="0"/>
              <a:cs typeface="Arabic Typesetting" pitchFamily="66" charset="-78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04864"/>
            <a:ext cx="3004625" cy="395128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792089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Gabriola" pitchFamily="82" charset="0"/>
              </a:rPr>
              <a:t>Горячие напитки.</a:t>
            </a:r>
            <a:endParaRPr lang="ru-RU" sz="4800" dirty="0">
              <a:latin typeface="Gabriola" pitchFamily="82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804608"/>
            <a:ext cx="4041775" cy="2691822"/>
          </a:xfrm>
        </p:spPr>
      </p:pic>
    </p:spTree>
    <p:extLst>
      <p:ext uri="{BB962C8B-B14F-4D97-AF65-F5344CB8AC3E}">
        <p14:creationId xmlns:p14="http://schemas.microsoft.com/office/powerpoint/2010/main" val="3800870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И ПРИГОТОВИТЬ ГОРЯЧИЕ НАПИТКИ?</a:t>
            </a:r>
            <a:endParaRPr lang="ru-RU" sz="2400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1835150" y="620713"/>
            <a:ext cx="5486400" cy="41148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Технология приготовления.</a:t>
            </a:r>
            <a:endParaRPr lang="ru-RU" sz="3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960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224135"/>
          </a:xfrm>
        </p:spPr>
        <p:txBody>
          <a:bodyPr/>
          <a:lstStyle/>
          <a:p>
            <a:r>
              <a:rPr lang="ru-RU" smtClean="0"/>
              <a:t>Проблема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844824"/>
            <a:ext cx="6400800" cy="576064"/>
          </a:xfrm>
        </p:spPr>
        <p:txBody>
          <a:bodyPr>
            <a:normAutofit fontScale="25000" lnSpcReduction="20000"/>
          </a:bodyPr>
          <a:lstStyle/>
          <a:p>
            <a:r>
              <a:rPr lang="ru-RU" sz="14400" smtClean="0"/>
              <a:t>Хочу сделать бутерброд,</a:t>
            </a:r>
          </a:p>
          <a:p>
            <a:r>
              <a:rPr lang="ru-RU" sz="14400" smtClean="0"/>
              <a:t>Хочу научиться заваривать чай,</a:t>
            </a:r>
          </a:p>
          <a:p>
            <a:r>
              <a:rPr lang="ru-RU" sz="14400" smtClean="0"/>
              <a:t>Хочу  узнать историю рождения,  бутерброда и горячих напитков,</a:t>
            </a:r>
          </a:p>
          <a:p>
            <a:r>
              <a:rPr lang="ru-RU" sz="14400" smtClean="0"/>
              <a:t>Хочу  научиться сервировать  стол</a:t>
            </a:r>
          </a:p>
          <a:p>
            <a:endParaRPr lang="ru-RU" smtClean="0"/>
          </a:p>
          <a:p>
            <a:endParaRPr lang="ru-RU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5445224"/>
            <a:ext cx="2034418" cy="12241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97381"/>
            <a:ext cx="1977405" cy="18194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" y="332656"/>
            <a:ext cx="1797515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88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2780928"/>
            <a:ext cx="5486400" cy="3600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Цели и задачи урока:</a:t>
            </a:r>
            <a:endParaRPr lang="ru-RU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" r="58"/>
          <a:stretch>
            <a:fillRect/>
          </a:stretch>
        </p:blipFill>
        <p:spPr>
          <a:xfrm>
            <a:off x="107504" y="116632"/>
            <a:ext cx="3139752" cy="260020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84694" y="3088125"/>
            <a:ext cx="5486400" cy="1493003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Образовательная: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Узнать историю рождения бутербродов и горячих напитков, о значении хлеба и воды питании человека ;  технологию  приготовления и оформления бутербродов; научиться готовить холодную закуску, быть внимательным и точным при приготовлении.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/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развивающая-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спланировать свою работу, использовать полученные знания на практике, рационально использовать время, вкус при оформлении блюд и сервировке стола.</a:t>
            </a:r>
          </a:p>
          <a:p>
            <a:r>
              <a:rPr lang="ru-RU" sz="8000" b="1" dirty="0" smtClean="0"/>
              <a:t>воспитательная </a:t>
            </a:r>
            <a:r>
              <a:rPr lang="ru-RU" sz="8000" b="1" dirty="0"/>
              <a:t>– </a:t>
            </a:r>
            <a:r>
              <a:rPr lang="ru-RU" sz="8000" dirty="0" smtClean="0"/>
              <a:t>бережно  относиться  </a:t>
            </a:r>
            <a:r>
              <a:rPr lang="ru-RU" sz="8000" dirty="0"/>
              <a:t>к продуктам, трудолюбие, </a:t>
            </a:r>
            <a:r>
              <a:rPr lang="ru-RU" sz="8000" dirty="0" smtClean="0"/>
              <a:t>работать в коллективе, соблюдать технологическую дисциплину, соблюдение </a:t>
            </a:r>
            <a:r>
              <a:rPr lang="ru-RU" sz="8000" dirty="0"/>
              <a:t>санитарных норм</a:t>
            </a:r>
            <a:r>
              <a:rPr lang="ru-RU" sz="8000" dirty="0" smtClean="0"/>
              <a:t>, </a:t>
            </a:r>
            <a:r>
              <a:rPr lang="ru-RU" sz="8000" dirty="0"/>
              <a:t>этикет.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  <a:p>
            <a:pPr lvl="0"/>
            <a:endParaRPr lang="ru-RU" sz="2900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ru-RU" sz="2900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ru-RU" sz="2900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ru-RU" sz="2900" dirty="0">
              <a:latin typeface="Arial" pitchFamily="34" charset="0"/>
              <a:cs typeface="Arial" pitchFamily="34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3916217"/>
            <a:ext cx="1781944" cy="246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70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838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Версия вторая</a:t>
            </a:r>
            <a:br>
              <a:rPr lang="ru-RU" dirty="0" smtClean="0"/>
            </a:br>
            <a:r>
              <a:rPr lang="ru-RU" dirty="0" smtClean="0"/>
              <a:t>англичанин сэр Сэндвич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772816"/>
            <a:ext cx="6912768" cy="4248472"/>
          </a:xfrm>
        </p:spPr>
      </p:pic>
    </p:spTree>
    <p:extLst>
      <p:ext uri="{BB962C8B-B14F-4D97-AF65-F5344CB8AC3E}">
        <p14:creationId xmlns:p14="http://schemas.microsoft.com/office/powerpoint/2010/main" val="333437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Franklin Gothic Demi" pitchFamily="34" charset="0"/>
              </a:rPr>
              <a:t>Версия третья </a:t>
            </a:r>
            <a:endParaRPr lang="ru-RU" sz="3600" dirty="0">
              <a:latin typeface="Franklin Gothic Demi" pitchFamily="34" charset="0"/>
            </a:endParaRPr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" b="374"/>
          <a:stretch>
            <a:fillRect/>
          </a:stretch>
        </p:blipFill>
        <p:spPr>
          <a:xfrm>
            <a:off x="1763688" y="548680"/>
            <a:ext cx="5486400" cy="41148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Candara" pitchFamily="34" charset="0"/>
              </a:rPr>
              <a:t>НИКОЛАЙ КОПЕРНИК</a:t>
            </a:r>
          </a:p>
          <a:p>
            <a:pPr algn="ctr"/>
            <a:r>
              <a:rPr lang="ru-RU" sz="2000" b="1" dirty="0">
                <a:latin typeface="Candara" pitchFamily="34" charset="0"/>
              </a:rPr>
              <a:t>а</a:t>
            </a:r>
            <a:r>
              <a:rPr lang="ru-RU" sz="2000" b="1" dirty="0" smtClean="0">
                <a:latin typeface="Candara" pitchFamily="34" charset="0"/>
              </a:rPr>
              <a:t>прель 1520 год</a:t>
            </a:r>
            <a:endParaRPr lang="ru-RU" sz="2000" b="1" dirty="0">
              <a:latin typeface="Candara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5085184"/>
            <a:ext cx="2520280" cy="161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47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Бутерброд-вид холодной закуски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Классификация бутербродов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2" y="1628801"/>
            <a:ext cx="4038600" cy="410445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По виду продукта</a:t>
            </a:r>
            <a:r>
              <a:rPr lang="ru-RU" b="1" dirty="0" smtClean="0"/>
              <a:t>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РЫБНЫЕ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МЯСНЫЕ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МОЛОЧНЫЕ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СЛАДКИЕ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ФРУКТОВЫЕ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ГАСТРОНОМИЧЕСКИЕ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(с яйцом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овощной икрой)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По способу приготовления</a:t>
            </a:r>
          </a:p>
          <a:p>
            <a:pPr algn="ctr"/>
            <a:r>
              <a:rPr lang="ru-RU" dirty="0" smtClean="0"/>
              <a:t>ЗАКТЫТЫЕ(сандвич)</a:t>
            </a:r>
          </a:p>
          <a:p>
            <a:pPr algn="ctr"/>
            <a:r>
              <a:rPr lang="ru-RU" dirty="0" smtClean="0"/>
              <a:t>ОТКРЫТЫЕ</a:t>
            </a:r>
          </a:p>
          <a:p>
            <a:pPr algn="ctr"/>
            <a:r>
              <a:rPr lang="ru-RU" dirty="0" smtClean="0"/>
              <a:t>Закусочные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356992"/>
            <a:ext cx="475252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65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512</TotalTime>
  <Words>178</Words>
  <Application>Microsoft Office PowerPoint</Application>
  <PresentationFormat>Экран (4:3)</PresentationFormat>
  <Paragraphs>55</Paragraphs>
  <Slides>17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                                  КУЛИНАРИЯ .</vt:lpstr>
      <vt:lpstr>КУЛИНАРИЯ. Урок- проект</vt:lpstr>
      <vt:lpstr>И ПРИГОТОВИТЬ ГОРЯЧИЕ НАПИТКИ?</vt:lpstr>
      <vt:lpstr>Проблема</vt:lpstr>
      <vt:lpstr>Цели и задачи урока:</vt:lpstr>
      <vt:lpstr>Презентация PowerPoint</vt:lpstr>
      <vt:lpstr>Версия вторая англичанин сэр Сэндвич</vt:lpstr>
      <vt:lpstr>Версия третья </vt:lpstr>
      <vt:lpstr> Бутерброд-вид холодной закуски Классификация бутербродов </vt:lpstr>
      <vt:lpstr>Презентация PowerPoint</vt:lpstr>
      <vt:lpstr>Презентация PowerPoint</vt:lpstr>
      <vt:lpstr>Технологическая карта№1 Будьте осторожны!</vt:lpstr>
      <vt:lpstr>Как приготовить чай</vt:lpstr>
      <vt:lpstr>ПРАКТИЧЕСКАЯ РАБОТА – мини проект «Бутерброд. Горячий напиток.»</vt:lpstr>
      <vt:lpstr>Задание бригадам</vt:lpstr>
      <vt:lpstr>Презентация PowerPoint</vt:lpstr>
      <vt:lpstr>Рефлексия урока (интеллектуального типа): На уроке мы познакомились… Урок научит меня тому… Я узнал(а), что… Больше всего мне понравилось… Сегодня я на уроке научился( ась) … Я думаю, что знания и умения, полученные на уроке пригодятся мне в жизни…  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wladimir</dc:creator>
  <cp:lastModifiedBy>user</cp:lastModifiedBy>
  <cp:revision>44</cp:revision>
  <dcterms:created xsi:type="dcterms:W3CDTF">2017-04-10T17:12:16Z</dcterms:created>
  <dcterms:modified xsi:type="dcterms:W3CDTF">2023-01-13T10:10:40Z</dcterms:modified>
</cp:coreProperties>
</file>